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2" r:id="rId3"/>
    <p:sldId id="334" r:id="rId4"/>
    <p:sldId id="323" r:id="rId5"/>
    <p:sldId id="335" r:id="rId6"/>
    <p:sldId id="307" r:id="rId7"/>
    <p:sldId id="283" r:id="rId8"/>
    <p:sldId id="266" r:id="rId9"/>
    <p:sldId id="289" r:id="rId10"/>
    <p:sldId id="332" r:id="rId11"/>
    <p:sldId id="300" r:id="rId12"/>
    <p:sldId id="296" r:id="rId13"/>
    <p:sldId id="336" r:id="rId14"/>
    <p:sldId id="331" r:id="rId15"/>
    <p:sldId id="320" r:id="rId16"/>
    <p:sldId id="321" r:id="rId17"/>
    <p:sldId id="327" r:id="rId18"/>
    <p:sldId id="328" r:id="rId19"/>
    <p:sldId id="337" r:id="rId20"/>
    <p:sldId id="338" r:id="rId21"/>
    <p:sldId id="310" r:id="rId22"/>
    <p:sldId id="291" r:id="rId23"/>
    <p:sldId id="339" r:id="rId24"/>
    <p:sldId id="340" r:id="rId25"/>
    <p:sldId id="341" r:id="rId26"/>
    <p:sldId id="345" r:id="rId27"/>
    <p:sldId id="342" r:id="rId28"/>
    <p:sldId id="343" r:id="rId29"/>
    <p:sldId id="344" r:id="rId30"/>
    <p:sldId id="346" r:id="rId31"/>
    <p:sldId id="258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4660"/>
  </p:normalViewPr>
  <p:slideViewPr>
    <p:cSldViewPr>
      <p:cViewPr varScale="1">
        <p:scale>
          <a:sx n="79" d="100"/>
          <a:sy n="79" d="100"/>
        </p:scale>
        <p:origin x="122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8D325-50A4-495C-9E87-D95595531AC9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6AF2C-3313-4751-9C73-3A5BA63A5DD0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439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4CBF4-C00D-4A5A-9EC9-5CC3E4800AC4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A04B4-24CA-4AA2-B7CC-EF4031408F4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07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499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5929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366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703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46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179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354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767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427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393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132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63F1-952B-492E-899B-D8EFED31A733}" type="datetimeFigureOut">
              <a:rPr lang="en-ZA" smtClean="0"/>
              <a:t>17-04-2018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23D07-11A7-4808-A6F1-9992CCEED8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012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1145" r="-417" b="2189"/>
          <a:stretch/>
        </p:blipFill>
        <p:spPr>
          <a:xfrm>
            <a:off x="-16003" y="-27384"/>
            <a:ext cx="9160003" cy="6878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8532440" cy="2016224"/>
          </a:xfrm>
        </p:spPr>
        <p:txBody>
          <a:bodyPr>
            <a:normAutofit/>
          </a:bodyPr>
          <a:lstStyle/>
          <a:p>
            <a:r>
              <a:rPr lang="en-ZA" b="1" cap="all" dirty="0" smtClean="0"/>
              <a:t>ALGOA RECONCILIATION STRATEGY STEERING COMMITTEE </a:t>
            </a:r>
            <a:endParaRPr lang="en-ZA" b="1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4725144"/>
            <a:ext cx="5173177" cy="2098041"/>
          </a:xfrm>
        </p:spPr>
        <p:txBody>
          <a:bodyPr>
            <a:normAutofit/>
          </a:bodyPr>
          <a:lstStyle/>
          <a:p>
            <a:pPr algn="r"/>
            <a:r>
              <a:rPr lang="en-ZA" b="1" dirty="0" smtClean="0">
                <a:solidFill>
                  <a:srgbClr val="FF0000"/>
                </a:solidFill>
              </a:rPr>
              <a:t>18 April 2018</a:t>
            </a:r>
            <a:endParaRPr lang="en-Z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7"/>
            <a:ext cx="9143999" cy="1025149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600" cap="all" dirty="0">
                <a:latin typeface="Arial" panose="020B0604020202020204" pitchFamily="34" charset="0"/>
                <a:cs typeface="Arial" panose="020B0604020202020204" pitchFamily="34" charset="0"/>
              </a:rPr>
              <a:t>20 Year Rainfall Data at Churchill Dam</a:t>
            </a:r>
            <a:endParaRPr lang="en-GB" sz="36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50" y="1327171"/>
            <a:ext cx="9155049" cy="55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83050" y="6435725"/>
            <a:ext cx="41529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Doc Ref no: \\fape-document\ec-comm-307-Sales &amp; other marketing</a:t>
            </a:r>
            <a:endParaRPr lang="en-US" sz="10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" y="0"/>
            <a:ext cx="9144000" cy="12192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914400" eaLnBrk="1" hangingPunct="1">
              <a:defRPr/>
            </a:pPr>
            <a:r>
              <a:rPr lang="en-US" sz="3600" kern="0" dirty="0">
                <a:solidFill>
                  <a:srgbClr val="000099"/>
                </a:solidFill>
                <a:latin typeface="Comic Sans MS" panose="030F0702030302020204" pitchFamily="66" charset="0"/>
                <a:ea typeface="+mj-ea"/>
                <a:cs typeface="+mj-cs"/>
              </a:rPr>
              <a:t>Langkloof catchment</a:t>
            </a:r>
            <a:endParaRPr lang="en-ZA" sz="3600" kern="0" dirty="0">
              <a:solidFill>
                <a:srgbClr val="000099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3500" y="1309053"/>
          <a:ext cx="8420100" cy="456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Worksheet" r:id="rId3" imgW="9153441" imgH="4962448" progId="Excel.Sheet.12">
                  <p:embed/>
                </p:oleObj>
              </mc:Choice>
              <mc:Fallback>
                <p:oleObj name="Worksheet" r:id="rId3" imgW="9153441" imgH="4962448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00" y="1309053"/>
                        <a:ext cx="8420100" cy="456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34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528" y="44624"/>
            <a:ext cx="9324528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924944"/>
            <a:ext cx="5868144" cy="3899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9"/>
            <a:ext cx="6264696" cy="35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DROUGHT </a:t>
            </a:r>
            <a:r>
              <a:rPr lang="en-ZA" sz="3200" b="1" dirty="0">
                <a:solidFill>
                  <a:schemeClr val="bg1"/>
                </a:solidFill>
              </a:rPr>
              <a:t>MITIGATIONS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069" y="1052736"/>
            <a:ext cx="874846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Nooitgedagt </a:t>
            </a:r>
            <a:r>
              <a:rPr lang="en-ZA" sz="2800" dirty="0">
                <a:solidFill>
                  <a:srgbClr val="000000"/>
                </a:solidFill>
                <a:latin typeface="Arial" panose="020B0604020202020204" pitchFamily="34" charset="0"/>
              </a:rPr>
              <a:t>optimisation &amp; temporary treatment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Optimisation: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Stanford Rd booster transferring ± 60 Ml/d.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Chelsea Res. zone into Lorraine / Fairview / Charlo.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Motherwell Res. Zone into New Brighton / Deal Party.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the supply into Uitenhage / KwaNobuhle.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Pump station to Despatch Tower.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Pump station Chelsea Res to KwaNobuhle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832" y="3869079"/>
            <a:ext cx="4468700" cy="2988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" y="3869079"/>
            <a:ext cx="4637463" cy="30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DROUGHT </a:t>
            </a:r>
            <a:r>
              <a:rPr lang="en-ZA" sz="3200" b="1" dirty="0">
                <a:solidFill>
                  <a:schemeClr val="bg1"/>
                </a:solidFill>
              </a:rPr>
              <a:t>MITIGATIONS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801" y="1052736"/>
            <a:ext cx="874846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Nooitgedagt </a:t>
            </a:r>
            <a:r>
              <a:rPr lang="en-ZA" sz="2800" dirty="0">
                <a:solidFill>
                  <a:srgbClr val="000000"/>
                </a:solidFill>
                <a:latin typeface="Arial" panose="020B0604020202020204" pitchFamily="34" charset="0"/>
              </a:rPr>
              <a:t>optimisation &amp; temporary </a:t>
            </a:r>
            <a:r>
              <a:rPr lang="en-ZA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treatment (cont.):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Temporary Treatment: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Nooitgedagt: 140 Ml/d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reatment &amp; 210 Ml/d Pumping Capacity.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70Ml/d spare pumping capacity.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Temporary Treatment Plant at Grassridge Reservoir: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Treating of 70 Ml/d spare capacity that can be pumped.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Reintroduced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1992 </a:t>
            </a: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Drought Plan.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Pipe interconnections currently being carried out.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Sedimentation &amp; disinfection.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 then gravitates to Motherwell pumpstation  where it is blended with the remaining 140 from the low level scheme before distribution to customers.</a:t>
            </a: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0" y="128635"/>
            <a:ext cx="8172400" cy="876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Awareness Campaigns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Entrance Billboard 4825x2450_final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/>
        </p:blipFill>
        <p:spPr>
          <a:xfrm>
            <a:off x="4240212" y="798703"/>
            <a:ext cx="4586288" cy="23941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 descr="Choleches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11523"/>
          <a:stretch/>
        </p:blipFill>
        <p:spPr>
          <a:xfrm>
            <a:off x="2176332" y="3938257"/>
            <a:ext cx="3069352" cy="213940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 descr="Cape roa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8308"/>
          <a:stretch/>
        </p:blipFill>
        <p:spPr>
          <a:xfrm>
            <a:off x="355600" y="798703"/>
            <a:ext cx="3074151" cy="223746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 descr="Settler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r="4653"/>
          <a:stretch/>
        </p:blipFill>
        <p:spPr>
          <a:xfrm rot="20805963">
            <a:off x="539363" y="2400926"/>
            <a:ext cx="2987881" cy="19520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 descr="Entrance Billboard PIc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/>
          <a:stretch/>
        </p:blipFill>
        <p:spPr>
          <a:xfrm>
            <a:off x="5519161" y="3396120"/>
            <a:ext cx="2945200" cy="254584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55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4294967295"/>
          </p:nvPr>
        </p:nvSpPr>
        <p:spPr>
          <a:xfrm>
            <a:off x="0" y="93316"/>
            <a:ext cx="6400800" cy="61981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Awareness Campaigns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AM_55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5879" r="23784" b="5092"/>
          <a:stretch/>
        </p:blipFill>
        <p:spPr>
          <a:xfrm>
            <a:off x="4318001" y="638425"/>
            <a:ext cx="4381500" cy="416080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 descr="SAM_55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2084" r="13888" b="6713"/>
          <a:stretch/>
        </p:blipFill>
        <p:spPr>
          <a:xfrm>
            <a:off x="215900" y="1638677"/>
            <a:ext cx="4937126" cy="435174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836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808" y="1124744"/>
            <a:ext cx="8605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8.1	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NMBM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11.1	NMBM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Drought measures and progress with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11.3	Nooitgedagt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Low-level Scheme Implementation and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Financing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11.4	Desalination of Sundays River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rrigation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eturn flows.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11.5	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ZA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808" y="1124744"/>
            <a:ext cx="86051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Agenda Items for feedback: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8.1	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NMBM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11.1	NMBM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Drought measures and progress with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11.3	Nooitgedagt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Low-level Scheme Implementation and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Financing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11.4	Desalination of Sundays River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rrigation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eturn flows.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11.5	Re-use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water treated to industrial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Fish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Flats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WWTW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Coega WWTW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11.6	Groundwater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Coega Kop implementation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11.7	Other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groundwater schemes &amp; drought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11.8	NMBM 60 Ml/d Desalination Scheme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11.9 	Marina Sea Salt Desalination Scheme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11.2	WC/WDM at NMBM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22171"/>
              </p:ext>
            </p:extLst>
          </p:nvPr>
        </p:nvGraphicFramePr>
        <p:xfrm>
          <a:off x="381000" y="2204864"/>
          <a:ext cx="8305800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Worksheet" r:id="rId4" imgW="8305832" imgH="1836432" progId="Excel.Sheet.12">
                  <p:embed/>
                </p:oleObj>
              </mc:Choice>
              <mc:Fallback>
                <p:oleObj name="Worksheet" r:id="rId4" imgW="8305832" imgH="1836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2204864"/>
                        <a:ext cx="8305800" cy="183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11.2	WC/WDM at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NMBM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957" y="1595021"/>
            <a:ext cx="87484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WC/WDM Focus Areas: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reduction.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Meter replacement.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Pipe replacement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Leak repairs: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Contractor support.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Recruitment of additional plumbers (13 recruited in the last 12 months).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 startAt="3"/>
            </a:pPr>
            <a:endParaRPr lang="en-ZA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205726"/>
            <a:ext cx="8618899" cy="6175602"/>
          </a:xfrm>
        </p:spPr>
      </p:pic>
    </p:spTree>
    <p:extLst>
      <p:ext uri="{BB962C8B-B14F-4D97-AF65-F5344CB8AC3E}">
        <p14:creationId xmlns:p14="http://schemas.microsoft.com/office/powerpoint/2010/main" val="16755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200" cap="all" dirty="0">
                <a:latin typeface="Arial" panose="020B0604020202020204" pitchFamily="34" charset="0"/>
                <a:cs typeface="Arial" panose="020B0604020202020204" pitchFamily="34" charset="0"/>
              </a:rPr>
              <a:t>11.3	Nooitgedagt Low-level Scheme Implementation and Financing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86051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Phase2: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140Ml/day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available since July 2017.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Phase3: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Major delays: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&amp; Safety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Non Payment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Funded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from NT and DWS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Amatola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Water as per DORA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Anticipated completion </a:t>
            </a:r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date </a:t>
            </a:r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February 2020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3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200" cap="all" dirty="0">
                <a:latin typeface="Arial" panose="020B0604020202020204" pitchFamily="34" charset="0"/>
                <a:cs typeface="Arial" panose="020B0604020202020204" pitchFamily="34" charset="0"/>
              </a:rPr>
              <a:t>11.4	Desalination of Sundays River irrigation return flows.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511510"/>
            <a:ext cx="86051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NMBM: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Feasibility study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conducted.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Volumes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of water not enough for long term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transferred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to western side of Metro where problem/shortage during droughts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exists.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Huge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financial costs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(±R500M)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Awaiting outcomes of the feasibility study by DWS as agreed in meeting before NMBM can proceed.</a:t>
            </a:r>
          </a:p>
        </p:txBody>
      </p:sp>
    </p:spTree>
    <p:extLst>
      <p:ext uri="{BB962C8B-B14F-4D97-AF65-F5344CB8AC3E}">
        <p14:creationId xmlns:p14="http://schemas.microsoft.com/office/powerpoint/2010/main" val="13682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11.5	Re-use of water treated to industrial standards: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8605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Fishwater Flats WWTW: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limited industrial re-use being utilised especially in the Deal Party industrial area.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110Ml/day Re-use scheme for Coega IDZ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60Ml/day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FWF WWTW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50Ml/day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from Coega WWTW.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Coega IDZ EIA approval stipulates Re-use of treated water for Coega industrial use. Estimated cost of R600mil.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NMBM does not have these funds available.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11.5	Re-use of water treated to industrial standards: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132" y="1772816"/>
            <a:ext cx="86051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Coega WWTW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Feasibility studies completed.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Potential plant size of 110Ml/day.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Plant required for the ultimate full development of the Coega IDZ.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Plant broken into industrial and domestic lines due to effluent variances in quality.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Motherwell North development and sewer line to support commissioning of plant.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Estimated cost of WWTW is R3bil.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NMBM does not have these funds available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11.6	Groundwater -  </a:t>
            </a:r>
            <a:r>
              <a:rPr lang="en-GB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Coega kop </a:t>
            </a:r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403" y="1700808"/>
            <a:ext cx="86051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Coega Kop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aquafer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the best possible groundwater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EIA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approval for 25Ml/day of groundwater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abstraction.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Phase1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- feasibility study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Phase2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- Exploration boreholes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drilled.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Phase3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- Production borehole contract and relevant pipelines commenced.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(R55M).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Phase4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- Construction of 20M/day water treatment plant to commence within 2019. 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(R160M).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5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4219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11.7	Other groundwater schemes &amp; drought </a:t>
            </a:r>
            <a:r>
              <a:rPr lang="en-GB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  <a:endParaRPr lang="en-ZA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060848"/>
            <a:ext cx="8605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Water Augmentation: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Churchill Dam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Kamesh Reservoir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Moregrove Fault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Drought Augmentation: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Borehole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drilling to support swimming pools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Provision of non potable water points throughout the NMBM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30 Wards @ 3 boreholes each when required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11.8	NMBM 60 Ml/d Desalination </a:t>
            </a:r>
            <a:r>
              <a:rPr lang="en-GB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en-ZA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255" y="2276872"/>
            <a:ext cx="8605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Feasibility study nearly complete and finalised.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Site determined through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Multi disciplinary Criteria Method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Planned for construction in phases up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60Ml/day.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Estimated cost of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R3bil.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NMBM does not have the funding available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Funding and procurement model need assistance.</a:t>
            </a:r>
            <a:endParaRPr lang="en-Z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8.1	NMBM water requirements: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808" y="1124744"/>
            <a:ext cx="860519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indent="-719138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water requirements for the NMBM remains in terms of the current licence abstraction from the various resources.</a:t>
            </a:r>
          </a:p>
          <a:p>
            <a:pPr marL="719138" indent="-719138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2005 WMP anticipated a water requirement of 390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Ml/d.</a:t>
            </a:r>
          </a:p>
          <a:p>
            <a:pPr marL="719138" indent="-719138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 to support increased demand:</a:t>
            </a:r>
          </a:p>
          <a:p>
            <a:pPr marL="719138" lvl="1" indent="-719138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NCLLS Phase 3: 70 Ml/d</a:t>
            </a:r>
          </a:p>
          <a:p>
            <a:pPr marL="719138" lvl="1" indent="-719138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Water Coega: 15-20 Ml/d</a:t>
            </a:r>
          </a:p>
          <a:p>
            <a:pPr marL="719138" lvl="1" indent="-719138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NRW reduction: ±20 Ml/d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11.9 	Marina Sea Salt Desalination </a:t>
            </a:r>
            <a:r>
              <a:rPr lang="en-GB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en-ZA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987" y="1916832"/>
            <a:ext cx="86051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Marina Salt approached NMBM with possible potable water provision through their construction of a sea water desalination plant.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26Ml/day potentially available for usage.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NMBM currently investigating the contractual and legal implications of an agreement between the two parties, Marina Salt &amp; NMBM.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Appears that National Treasury / Minister determination is required.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0794"/>
          </a:xfrm>
        </p:spPr>
      </p:pic>
      <p:sp>
        <p:nvSpPr>
          <p:cNvPr id="6" name="Rectangle 5"/>
          <p:cNvSpPr/>
          <p:nvPr/>
        </p:nvSpPr>
        <p:spPr>
          <a:xfrm>
            <a:off x="176850" y="116632"/>
            <a:ext cx="8753787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SAVING WATER HAS TO BECOME A WAY OF LIFE</a:t>
            </a:r>
            <a:endParaRPr lang="en-GB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ZA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ZA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ctr">
              <a:tabLst>
                <a:tab pos="914400" algn="l"/>
              </a:tabLst>
            </a:pPr>
            <a:r>
              <a:rPr lang="en-ZA" sz="4400" b="1" dirty="0"/>
              <a:t>THANK YOU</a:t>
            </a:r>
            <a:endParaRPr lang="en-ZA" sz="4400" dirty="0"/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</a:tabLst>
            </a:pPr>
            <a:endParaRPr lang="en-ZA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ctr">
              <a:tabLst>
                <a:tab pos="914400" algn="l"/>
              </a:tabLst>
            </a:pPr>
            <a:r>
              <a:rPr lang="en-ZA" sz="2800" b="1" i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“KEEP IT FLOWING IN THE PIPE”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ZA" sz="20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ZA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/>
          </p:cNvSpPr>
          <p:nvPr/>
        </p:nvSpPr>
        <p:spPr bwMode="auto">
          <a:xfrm>
            <a:off x="107950" y="-100013"/>
            <a:ext cx="89281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/>
              <a:t>NMBM: Potable Water Bulk Supply System</a:t>
            </a:r>
          </a:p>
        </p:txBody>
      </p:sp>
      <p:pic>
        <p:nvPicPr>
          <p:cNvPr id="12291" name="Picture 4" descr="water_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0563"/>
            <a:ext cx="90360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4AD59627-1756-4D49-AD74-B0C3BA788CCA}"/>
              </a:ext>
            </a:extLst>
          </p:cNvPr>
          <p:cNvSpPr/>
          <p:nvPr/>
        </p:nvSpPr>
        <p:spPr>
          <a:xfrm>
            <a:off x="6888163" y="1916113"/>
            <a:ext cx="400050" cy="2006600"/>
          </a:xfrm>
          <a:custGeom>
            <a:avLst/>
            <a:gdLst>
              <a:gd name="connsiteX0" fmla="*/ 310719 w 372862"/>
              <a:gd name="connsiteY0" fmla="*/ 0 h 1900140"/>
              <a:gd name="connsiteX1" fmla="*/ 363985 w 372862"/>
              <a:gd name="connsiteY1" fmla="*/ 71021 h 1900140"/>
              <a:gd name="connsiteX2" fmla="*/ 372862 w 372862"/>
              <a:gd name="connsiteY2" fmla="*/ 97654 h 1900140"/>
              <a:gd name="connsiteX3" fmla="*/ 355107 w 372862"/>
              <a:gd name="connsiteY3" fmla="*/ 195309 h 1900140"/>
              <a:gd name="connsiteX4" fmla="*/ 337352 w 372862"/>
              <a:gd name="connsiteY4" fmla="*/ 221942 h 1900140"/>
              <a:gd name="connsiteX5" fmla="*/ 328474 w 372862"/>
              <a:gd name="connsiteY5" fmla="*/ 257452 h 1900140"/>
              <a:gd name="connsiteX6" fmla="*/ 310719 w 372862"/>
              <a:gd name="connsiteY6" fmla="*/ 275208 h 1900140"/>
              <a:gd name="connsiteX7" fmla="*/ 319596 w 372862"/>
              <a:gd name="connsiteY7" fmla="*/ 479394 h 1900140"/>
              <a:gd name="connsiteX8" fmla="*/ 310719 w 372862"/>
              <a:gd name="connsiteY8" fmla="*/ 532660 h 1900140"/>
              <a:gd name="connsiteX9" fmla="*/ 292963 w 372862"/>
              <a:gd name="connsiteY9" fmla="*/ 550416 h 1900140"/>
              <a:gd name="connsiteX10" fmla="*/ 230820 w 372862"/>
              <a:gd name="connsiteY10" fmla="*/ 577049 h 1900140"/>
              <a:gd name="connsiteX11" fmla="*/ 195309 w 372862"/>
              <a:gd name="connsiteY11" fmla="*/ 621437 h 1900140"/>
              <a:gd name="connsiteX12" fmla="*/ 177554 w 372862"/>
              <a:gd name="connsiteY12" fmla="*/ 727969 h 1900140"/>
              <a:gd name="connsiteX13" fmla="*/ 159798 w 372862"/>
              <a:gd name="connsiteY13" fmla="*/ 745724 h 1900140"/>
              <a:gd name="connsiteX14" fmla="*/ 150921 w 372862"/>
              <a:gd name="connsiteY14" fmla="*/ 781235 h 1900140"/>
              <a:gd name="connsiteX15" fmla="*/ 115410 w 372862"/>
              <a:gd name="connsiteY15" fmla="*/ 816746 h 1900140"/>
              <a:gd name="connsiteX16" fmla="*/ 88777 w 372862"/>
              <a:gd name="connsiteY16" fmla="*/ 852256 h 1900140"/>
              <a:gd name="connsiteX17" fmla="*/ 71022 w 372862"/>
              <a:gd name="connsiteY17" fmla="*/ 905522 h 1900140"/>
              <a:gd name="connsiteX18" fmla="*/ 62144 w 372862"/>
              <a:gd name="connsiteY18" fmla="*/ 949911 h 1900140"/>
              <a:gd name="connsiteX19" fmla="*/ 35511 w 372862"/>
              <a:gd name="connsiteY19" fmla="*/ 976544 h 1900140"/>
              <a:gd name="connsiteX20" fmla="*/ 17756 w 372862"/>
              <a:gd name="connsiteY20" fmla="*/ 1003177 h 1900140"/>
              <a:gd name="connsiteX21" fmla="*/ 26633 w 372862"/>
              <a:gd name="connsiteY21" fmla="*/ 1091953 h 1900140"/>
              <a:gd name="connsiteX22" fmla="*/ 62144 w 372862"/>
              <a:gd name="connsiteY22" fmla="*/ 1100831 h 1900140"/>
              <a:gd name="connsiteX23" fmla="*/ 88777 w 372862"/>
              <a:gd name="connsiteY23" fmla="*/ 1127464 h 1900140"/>
              <a:gd name="connsiteX24" fmla="*/ 115410 w 372862"/>
              <a:gd name="connsiteY24" fmla="*/ 1145219 h 1900140"/>
              <a:gd name="connsiteX25" fmla="*/ 97655 w 372862"/>
              <a:gd name="connsiteY25" fmla="*/ 1322773 h 1900140"/>
              <a:gd name="connsiteX26" fmla="*/ 88777 w 372862"/>
              <a:gd name="connsiteY26" fmla="*/ 1358283 h 1900140"/>
              <a:gd name="connsiteX27" fmla="*/ 62144 w 372862"/>
              <a:gd name="connsiteY27" fmla="*/ 1376039 h 1900140"/>
              <a:gd name="connsiteX28" fmla="*/ 71022 w 372862"/>
              <a:gd name="connsiteY28" fmla="*/ 1518082 h 1900140"/>
              <a:gd name="connsiteX29" fmla="*/ 97655 w 372862"/>
              <a:gd name="connsiteY29" fmla="*/ 1544715 h 1900140"/>
              <a:gd name="connsiteX30" fmla="*/ 115410 w 372862"/>
              <a:gd name="connsiteY30" fmla="*/ 1597981 h 1900140"/>
              <a:gd name="connsiteX31" fmla="*/ 106532 w 372862"/>
              <a:gd name="connsiteY31" fmla="*/ 1819922 h 1900140"/>
              <a:gd name="connsiteX32" fmla="*/ 97655 w 372862"/>
              <a:gd name="connsiteY32" fmla="*/ 1846555 h 1900140"/>
              <a:gd name="connsiteX33" fmla="*/ 71022 w 372862"/>
              <a:gd name="connsiteY33" fmla="*/ 1855433 h 1900140"/>
              <a:gd name="connsiteX34" fmla="*/ 8878 w 372862"/>
              <a:gd name="connsiteY34" fmla="*/ 1899821 h 1900140"/>
              <a:gd name="connsiteX35" fmla="*/ 0 w 372862"/>
              <a:gd name="connsiteY35" fmla="*/ 1899821 h 190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2862" h="1900140">
                <a:moveTo>
                  <a:pt x="310719" y="0"/>
                </a:moveTo>
                <a:cubicBezTo>
                  <a:pt x="319425" y="10882"/>
                  <a:pt x="354565" y="52181"/>
                  <a:pt x="363985" y="71021"/>
                </a:cubicBezTo>
                <a:cubicBezTo>
                  <a:pt x="368170" y="79391"/>
                  <a:pt x="369903" y="88776"/>
                  <a:pt x="372862" y="97654"/>
                </a:cubicBezTo>
                <a:cubicBezTo>
                  <a:pt x="369801" y="122142"/>
                  <a:pt x="368793" y="167936"/>
                  <a:pt x="355107" y="195309"/>
                </a:cubicBezTo>
                <a:cubicBezTo>
                  <a:pt x="350335" y="204852"/>
                  <a:pt x="343270" y="213064"/>
                  <a:pt x="337352" y="221942"/>
                </a:cubicBezTo>
                <a:cubicBezTo>
                  <a:pt x="334393" y="233779"/>
                  <a:pt x="333930" y="246539"/>
                  <a:pt x="328474" y="257452"/>
                </a:cubicBezTo>
                <a:cubicBezTo>
                  <a:pt x="324731" y="264938"/>
                  <a:pt x="311054" y="266845"/>
                  <a:pt x="310719" y="275208"/>
                </a:cubicBezTo>
                <a:cubicBezTo>
                  <a:pt x="307996" y="343280"/>
                  <a:pt x="316637" y="411332"/>
                  <a:pt x="319596" y="479394"/>
                </a:cubicBezTo>
                <a:cubicBezTo>
                  <a:pt x="316637" y="497149"/>
                  <a:pt x="317039" y="515806"/>
                  <a:pt x="310719" y="532660"/>
                </a:cubicBezTo>
                <a:cubicBezTo>
                  <a:pt x="307780" y="540497"/>
                  <a:pt x="299499" y="545187"/>
                  <a:pt x="292963" y="550416"/>
                </a:cubicBezTo>
                <a:cubicBezTo>
                  <a:pt x="265096" y="572709"/>
                  <a:pt x="266482" y="568133"/>
                  <a:pt x="230820" y="577049"/>
                </a:cubicBezTo>
                <a:cubicBezTo>
                  <a:pt x="220161" y="587707"/>
                  <a:pt x="199043" y="606503"/>
                  <a:pt x="195309" y="621437"/>
                </a:cubicBezTo>
                <a:cubicBezTo>
                  <a:pt x="192556" y="632448"/>
                  <a:pt x="192404" y="703218"/>
                  <a:pt x="177554" y="727969"/>
                </a:cubicBezTo>
                <a:cubicBezTo>
                  <a:pt x="173248" y="735146"/>
                  <a:pt x="165717" y="739806"/>
                  <a:pt x="159798" y="745724"/>
                </a:cubicBezTo>
                <a:cubicBezTo>
                  <a:pt x="156839" y="757561"/>
                  <a:pt x="157388" y="770888"/>
                  <a:pt x="150921" y="781235"/>
                </a:cubicBezTo>
                <a:cubicBezTo>
                  <a:pt x="142049" y="795431"/>
                  <a:pt x="125454" y="803354"/>
                  <a:pt x="115410" y="816746"/>
                </a:cubicBezTo>
                <a:lnTo>
                  <a:pt x="88777" y="852256"/>
                </a:lnTo>
                <a:cubicBezTo>
                  <a:pt x="82859" y="870011"/>
                  <a:pt x="74693" y="887170"/>
                  <a:pt x="71022" y="905522"/>
                </a:cubicBezTo>
                <a:cubicBezTo>
                  <a:pt x="68063" y="920318"/>
                  <a:pt x="68892" y="936415"/>
                  <a:pt x="62144" y="949911"/>
                </a:cubicBezTo>
                <a:cubicBezTo>
                  <a:pt x="56529" y="961140"/>
                  <a:pt x="43548" y="966899"/>
                  <a:pt x="35511" y="976544"/>
                </a:cubicBezTo>
                <a:cubicBezTo>
                  <a:pt x="28681" y="984741"/>
                  <a:pt x="23674" y="994299"/>
                  <a:pt x="17756" y="1003177"/>
                </a:cubicBezTo>
                <a:cubicBezTo>
                  <a:pt x="20715" y="1032769"/>
                  <a:pt x="14327" y="1064879"/>
                  <a:pt x="26633" y="1091953"/>
                </a:cubicBezTo>
                <a:cubicBezTo>
                  <a:pt x="31682" y="1103061"/>
                  <a:pt x="51550" y="1094777"/>
                  <a:pt x="62144" y="1100831"/>
                </a:cubicBezTo>
                <a:cubicBezTo>
                  <a:pt x="73045" y="1107060"/>
                  <a:pt x="79132" y="1119427"/>
                  <a:pt x="88777" y="1127464"/>
                </a:cubicBezTo>
                <a:cubicBezTo>
                  <a:pt x="96974" y="1134294"/>
                  <a:pt x="106532" y="1139301"/>
                  <a:pt x="115410" y="1145219"/>
                </a:cubicBezTo>
                <a:cubicBezTo>
                  <a:pt x="101035" y="1389579"/>
                  <a:pt x="123386" y="1232715"/>
                  <a:pt x="97655" y="1322773"/>
                </a:cubicBezTo>
                <a:cubicBezTo>
                  <a:pt x="94303" y="1334505"/>
                  <a:pt x="95545" y="1348131"/>
                  <a:pt x="88777" y="1358283"/>
                </a:cubicBezTo>
                <a:cubicBezTo>
                  <a:pt x="82858" y="1367161"/>
                  <a:pt x="71022" y="1370120"/>
                  <a:pt x="62144" y="1376039"/>
                </a:cubicBezTo>
                <a:cubicBezTo>
                  <a:pt x="65103" y="1423387"/>
                  <a:pt x="61249" y="1471660"/>
                  <a:pt x="71022" y="1518082"/>
                </a:cubicBezTo>
                <a:cubicBezTo>
                  <a:pt x="73608" y="1530368"/>
                  <a:pt x="91558" y="1533740"/>
                  <a:pt x="97655" y="1544715"/>
                </a:cubicBezTo>
                <a:cubicBezTo>
                  <a:pt x="106744" y="1561076"/>
                  <a:pt x="115410" y="1597981"/>
                  <a:pt x="115410" y="1597981"/>
                </a:cubicBezTo>
                <a:cubicBezTo>
                  <a:pt x="112451" y="1671961"/>
                  <a:pt x="111807" y="1746071"/>
                  <a:pt x="106532" y="1819922"/>
                </a:cubicBezTo>
                <a:cubicBezTo>
                  <a:pt x="105865" y="1829256"/>
                  <a:pt x="104272" y="1839938"/>
                  <a:pt x="97655" y="1846555"/>
                </a:cubicBezTo>
                <a:cubicBezTo>
                  <a:pt x="91038" y="1853172"/>
                  <a:pt x="79900" y="1852474"/>
                  <a:pt x="71022" y="1855433"/>
                </a:cubicBezTo>
                <a:cubicBezTo>
                  <a:pt x="37344" y="1889111"/>
                  <a:pt x="46669" y="1890374"/>
                  <a:pt x="8878" y="1899821"/>
                </a:cubicBezTo>
                <a:cubicBezTo>
                  <a:pt x="6007" y="1900539"/>
                  <a:pt x="2959" y="1899821"/>
                  <a:pt x="0" y="1899821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EA4DA58-2F09-48F0-98F5-BB4DFC1B0DF6}"/>
              </a:ext>
            </a:extLst>
          </p:cNvPr>
          <p:cNvSpPr/>
          <p:nvPr/>
        </p:nvSpPr>
        <p:spPr>
          <a:xfrm>
            <a:off x="1774825" y="404813"/>
            <a:ext cx="2125663" cy="1389062"/>
          </a:xfrm>
          <a:custGeom>
            <a:avLst/>
            <a:gdLst>
              <a:gd name="connsiteX0" fmla="*/ 53266 w 1982853"/>
              <a:gd name="connsiteY0" fmla="*/ 142785 h 1314637"/>
              <a:gd name="connsiteX1" fmla="*/ 26633 w 1982853"/>
              <a:gd name="connsiteY1" fmla="*/ 222684 h 1314637"/>
              <a:gd name="connsiteX2" fmla="*/ 8878 w 1982853"/>
              <a:gd name="connsiteY2" fmla="*/ 249317 h 1314637"/>
              <a:gd name="connsiteX3" fmla="*/ 0 w 1982853"/>
              <a:gd name="connsiteY3" fmla="*/ 275950 h 1314637"/>
              <a:gd name="connsiteX4" fmla="*/ 17756 w 1982853"/>
              <a:gd name="connsiteY4" fmla="*/ 560035 h 1314637"/>
              <a:gd name="connsiteX5" fmla="*/ 53266 w 1982853"/>
              <a:gd name="connsiteY5" fmla="*/ 586668 h 1314637"/>
              <a:gd name="connsiteX6" fmla="*/ 97655 w 1982853"/>
              <a:gd name="connsiteY6" fmla="*/ 622179 h 1314637"/>
              <a:gd name="connsiteX7" fmla="*/ 159799 w 1982853"/>
              <a:gd name="connsiteY7" fmla="*/ 702078 h 1314637"/>
              <a:gd name="connsiteX8" fmla="*/ 186432 w 1982853"/>
              <a:gd name="connsiteY8" fmla="*/ 746466 h 1314637"/>
              <a:gd name="connsiteX9" fmla="*/ 213065 w 1982853"/>
              <a:gd name="connsiteY9" fmla="*/ 790855 h 1314637"/>
              <a:gd name="connsiteX10" fmla="*/ 266331 w 1982853"/>
              <a:gd name="connsiteY10" fmla="*/ 826365 h 1314637"/>
              <a:gd name="connsiteX11" fmla="*/ 319597 w 1982853"/>
              <a:gd name="connsiteY11" fmla="*/ 870754 h 1314637"/>
              <a:gd name="connsiteX12" fmla="*/ 372863 w 1982853"/>
              <a:gd name="connsiteY12" fmla="*/ 906264 h 1314637"/>
              <a:gd name="connsiteX13" fmla="*/ 417251 w 1982853"/>
              <a:gd name="connsiteY13" fmla="*/ 932897 h 1314637"/>
              <a:gd name="connsiteX14" fmla="*/ 470517 w 1982853"/>
              <a:gd name="connsiteY14" fmla="*/ 959530 h 1314637"/>
              <a:gd name="connsiteX15" fmla="*/ 523783 w 1982853"/>
              <a:gd name="connsiteY15" fmla="*/ 1003919 h 1314637"/>
              <a:gd name="connsiteX16" fmla="*/ 550416 w 1982853"/>
              <a:gd name="connsiteY16" fmla="*/ 1021674 h 1314637"/>
              <a:gd name="connsiteX17" fmla="*/ 594804 w 1982853"/>
              <a:gd name="connsiteY17" fmla="*/ 1048307 h 1314637"/>
              <a:gd name="connsiteX18" fmla="*/ 630315 w 1982853"/>
              <a:gd name="connsiteY18" fmla="*/ 1110451 h 1314637"/>
              <a:gd name="connsiteX19" fmla="*/ 656948 w 1982853"/>
              <a:gd name="connsiteY19" fmla="*/ 1128206 h 1314637"/>
              <a:gd name="connsiteX20" fmla="*/ 674703 w 1982853"/>
              <a:gd name="connsiteY20" fmla="*/ 1181472 h 1314637"/>
              <a:gd name="connsiteX21" fmla="*/ 683581 w 1982853"/>
              <a:gd name="connsiteY21" fmla="*/ 1216983 h 1314637"/>
              <a:gd name="connsiteX22" fmla="*/ 701336 w 1982853"/>
              <a:gd name="connsiteY22" fmla="*/ 1243616 h 1314637"/>
              <a:gd name="connsiteX23" fmla="*/ 790113 w 1982853"/>
              <a:gd name="connsiteY23" fmla="*/ 1279127 h 1314637"/>
              <a:gd name="connsiteX24" fmla="*/ 816746 w 1982853"/>
              <a:gd name="connsiteY24" fmla="*/ 1296882 h 1314637"/>
              <a:gd name="connsiteX25" fmla="*/ 896645 w 1982853"/>
              <a:gd name="connsiteY25" fmla="*/ 1305760 h 1314637"/>
              <a:gd name="connsiteX26" fmla="*/ 941033 w 1982853"/>
              <a:gd name="connsiteY26" fmla="*/ 1314637 h 1314637"/>
              <a:gd name="connsiteX27" fmla="*/ 1216241 w 1982853"/>
              <a:gd name="connsiteY27" fmla="*/ 1305760 h 1314637"/>
              <a:gd name="connsiteX28" fmla="*/ 1287263 w 1982853"/>
              <a:gd name="connsiteY28" fmla="*/ 1252494 h 1314637"/>
              <a:gd name="connsiteX29" fmla="*/ 1313896 w 1982853"/>
              <a:gd name="connsiteY29" fmla="*/ 1225861 h 1314637"/>
              <a:gd name="connsiteX30" fmla="*/ 1349406 w 1982853"/>
              <a:gd name="connsiteY30" fmla="*/ 1137084 h 1314637"/>
              <a:gd name="connsiteX31" fmla="*/ 1331651 w 1982853"/>
              <a:gd name="connsiteY31" fmla="*/ 950653 h 1314637"/>
              <a:gd name="connsiteX32" fmla="*/ 1367162 w 1982853"/>
              <a:gd name="connsiteY32" fmla="*/ 852998 h 1314637"/>
              <a:gd name="connsiteX33" fmla="*/ 1420428 w 1982853"/>
              <a:gd name="connsiteY33" fmla="*/ 835243 h 1314637"/>
              <a:gd name="connsiteX34" fmla="*/ 1447061 w 1982853"/>
              <a:gd name="connsiteY34" fmla="*/ 808610 h 1314637"/>
              <a:gd name="connsiteX35" fmla="*/ 1482571 w 1982853"/>
              <a:gd name="connsiteY35" fmla="*/ 799732 h 1314637"/>
              <a:gd name="connsiteX36" fmla="*/ 1518082 w 1982853"/>
              <a:gd name="connsiteY36" fmla="*/ 781977 h 1314637"/>
              <a:gd name="connsiteX37" fmla="*/ 1633492 w 1982853"/>
              <a:gd name="connsiteY37" fmla="*/ 728711 h 1314637"/>
              <a:gd name="connsiteX38" fmla="*/ 1669002 w 1982853"/>
              <a:gd name="connsiteY38" fmla="*/ 702078 h 1314637"/>
              <a:gd name="connsiteX39" fmla="*/ 1722268 w 1982853"/>
              <a:gd name="connsiteY39" fmla="*/ 684323 h 1314637"/>
              <a:gd name="connsiteX40" fmla="*/ 1748901 w 1982853"/>
              <a:gd name="connsiteY40" fmla="*/ 675445 h 1314637"/>
              <a:gd name="connsiteX41" fmla="*/ 1793290 w 1982853"/>
              <a:gd name="connsiteY41" fmla="*/ 639934 h 1314637"/>
              <a:gd name="connsiteX42" fmla="*/ 1819923 w 1982853"/>
              <a:gd name="connsiteY42" fmla="*/ 622179 h 1314637"/>
              <a:gd name="connsiteX43" fmla="*/ 1873189 w 1982853"/>
              <a:gd name="connsiteY43" fmla="*/ 568913 h 1314637"/>
              <a:gd name="connsiteX44" fmla="*/ 1944210 w 1982853"/>
              <a:gd name="connsiteY44" fmla="*/ 506769 h 1314637"/>
              <a:gd name="connsiteX45" fmla="*/ 1961966 w 1982853"/>
              <a:gd name="connsiteY45" fmla="*/ 489014 h 1314637"/>
              <a:gd name="connsiteX46" fmla="*/ 1970843 w 1982853"/>
              <a:gd name="connsiteY46" fmla="*/ 462381 h 1314637"/>
              <a:gd name="connsiteX47" fmla="*/ 1970843 w 1982853"/>
              <a:gd name="connsiteY47" fmla="*/ 258195 h 1314637"/>
              <a:gd name="connsiteX48" fmla="*/ 1953088 w 1982853"/>
              <a:gd name="connsiteY48" fmla="*/ 240439 h 1314637"/>
              <a:gd name="connsiteX49" fmla="*/ 1935332 w 1982853"/>
              <a:gd name="connsiteY49" fmla="*/ 213806 h 1314637"/>
              <a:gd name="connsiteX50" fmla="*/ 1926455 w 1982853"/>
              <a:gd name="connsiteY50" fmla="*/ 169418 h 1314637"/>
              <a:gd name="connsiteX51" fmla="*/ 1855433 w 1982853"/>
              <a:gd name="connsiteY51" fmla="*/ 133907 h 1314637"/>
              <a:gd name="connsiteX52" fmla="*/ 1589103 w 1982853"/>
              <a:gd name="connsiteY52" fmla="*/ 98396 h 1314637"/>
              <a:gd name="connsiteX53" fmla="*/ 1438183 w 1982853"/>
              <a:gd name="connsiteY53" fmla="*/ 71763 h 1314637"/>
              <a:gd name="connsiteX54" fmla="*/ 1269507 w 1982853"/>
              <a:gd name="connsiteY54" fmla="*/ 54008 h 1314637"/>
              <a:gd name="connsiteX55" fmla="*/ 1260630 w 1982853"/>
              <a:gd name="connsiteY55" fmla="*/ 27375 h 1314637"/>
              <a:gd name="connsiteX56" fmla="*/ 559294 w 1982853"/>
              <a:gd name="connsiteY56" fmla="*/ 45130 h 1314637"/>
              <a:gd name="connsiteX57" fmla="*/ 532661 w 1982853"/>
              <a:gd name="connsiteY57" fmla="*/ 62886 h 1314637"/>
              <a:gd name="connsiteX58" fmla="*/ 443884 w 1982853"/>
              <a:gd name="connsiteY58" fmla="*/ 89519 h 1314637"/>
              <a:gd name="connsiteX59" fmla="*/ 337352 w 1982853"/>
              <a:gd name="connsiteY59" fmla="*/ 116152 h 1314637"/>
              <a:gd name="connsiteX60" fmla="*/ 310719 w 1982853"/>
              <a:gd name="connsiteY60" fmla="*/ 125030 h 1314637"/>
              <a:gd name="connsiteX61" fmla="*/ 88777 w 1982853"/>
              <a:gd name="connsiteY61" fmla="*/ 133907 h 1314637"/>
              <a:gd name="connsiteX62" fmla="*/ 53266 w 1982853"/>
              <a:gd name="connsiteY62" fmla="*/ 142785 h 131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982853" h="1314637">
                <a:moveTo>
                  <a:pt x="53266" y="142785"/>
                </a:moveTo>
                <a:cubicBezTo>
                  <a:pt x="42909" y="157581"/>
                  <a:pt x="37430" y="196770"/>
                  <a:pt x="26633" y="222684"/>
                </a:cubicBezTo>
                <a:cubicBezTo>
                  <a:pt x="22529" y="232533"/>
                  <a:pt x="13650" y="239774"/>
                  <a:pt x="8878" y="249317"/>
                </a:cubicBezTo>
                <a:cubicBezTo>
                  <a:pt x="4693" y="257687"/>
                  <a:pt x="2959" y="267072"/>
                  <a:pt x="0" y="275950"/>
                </a:cubicBezTo>
                <a:cubicBezTo>
                  <a:pt x="5919" y="370645"/>
                  <a:pt x="1725" y="466519"/>
                  <a:pt x="17756" y="560035"/>
                </a:cubicBezTo>
                <a:cubicBezTo>
                  <a:pt x="20256" y="574618"/>
                  <a:pt x="41226" y="578068"/>
                  <a:pt x="53266" y="586668"/>
                </a:cubicBezTo>
                <a:cubicBezTo>
                  <a:pt x="70380" y="598892"/>
                  <a:pt x="85285" y="604861"/>
                  <a:pt x="97655" y="622179"/>
                </a:cubicBezTo>
                <a:cubicBezTo>
                  <a:pt x="156402" y="704423"/>
                  <a:pt x="89287" y="631566"/>
                  <a:pt x="159799" y="702078"/>
                </a:cubicBezTo>
                <a:cubicBezTo>
                  <a:pt x="184946" y="777524"/>
                  <a:pt x="149874" y="685536"/>
                  <a:pt x="186432" y="746466"/>
                </a:cubicBezTo>
                <a:cubicBezTo>
                  <a:pt x="207289" y="781227"/>
                  <a:pt x="180344" y="766314"/>
                  <a:pt x="213065" y="790855"/>
                </a:cubicBezTo>
                <a:cubicBezTo>
                  <a:pt x="230136" y="803658"/>
                  <a:pt x="251242" y="811276"/>
                  <a:pt x="266331" y="826365"/>
                </a:cubicBezTo>
                <a:cubicBezTo>
                  <a:pt x="312448" y="872485"/>
                  <a:pt x="245747" y="807455"/>
                  <a:pt x="319597" y="870754"/>
                </a:cubicBezTo>
                <a:cubicBezTo>
                  <a:pt x="361915" y="907026"/>
                  <a:pt x="327560" y="891164"/>
                  <a:pt x="372863" y="906264"/>
                </a:cubicBezTo>
                <a:cubicBezTo>
                  <a:pt x="407543" y="940946"/>
                  <a:pt x="371152" y="909848"/>
                  <a:pt x="417251" y="932897"/>
                </a:cubicBezTo>
                <a:cubicBezTo>
                  <a:pt x="486089" y="967316"/>
                  <a:pt x="403575" y="937218"/>
                  <a:pt x="470517" y="959530"/>
                </a:cubicBezTo>
                <a:cubicBezTo>
                  <a:pt x="495750" y="984765"/>
                  <a:pt x="486851" y="977539"/>
                  <a:pt x="523783" y="1003919"/>
                </a:cubicBezTo>
                <a:cubicBezTo>
                  <a:pt x="532465" y="1010121"/>
                  <a:pt x="542085" y="1015009"/>
                  <a:pt x="550416" y="1021674"/>
                </a:cubicBezTo>
                <a:cubicBezTo>
                  <a:pt x="585234" y="1049529"/>
                  <a:pt x="548551" y="1032891"/>
                  <a:pt x="594804" y="1048307"/>
                </a:cubicBezTo>
                <a:cubicBezTo>
                  <a:pt x="601766" y="1062230"/>
                  <a:pt x="617768" y="1097904"/>
                  <a:pt x="630315" y="1110451"/>
                </a:cubicBezTo>
                <a:cubicBezTo>
                  <a:pt x="637860" y="1117996"/>
                  <a:pt x="648070" y="1122288"/>
                  <a:pt x="656948" y="1128206"/>
                </a:cubicBezTo>
                <a:cubicBezTo>
                  <a:pt x="662866" y="1145961"/>
                  <a:pt x="670164" y="1163315"/>
                  <a:pt x="674703" y="1181472"/>
                </a:cubicBezTo>
                <a:cubicBezTo>
                  <a:pt x="677662" y="1193309"/>
                  <a:pt x="678775" y="1205768"/>
                  <a:pt x="683581" y="1216983"/>
                </a:cubicBezTo>
                <a:cubicBezTo>
                  <a:pt x="687784" y="1226790"/>
                  <a:pt x="693139" y="1236786"/>
                  <a:pt x="701336" y="1243616"/>
                </a:cubicBezTo>
                <a:cubicBezTo>
                  <a:pt x="742161" y="1277636"/>
                  <a:pt x="740451" y="1246020"/>
                  <a:pt x="790113" y="1279127"/>
                </a:cubicBezTo>
                <a:cubicBezTo>
                  <a:pt x="798991" y="1285045"/>
                  <a:pt x="806395" y="1294294"/>
                  <a:pt x="816746" y="1296882"/>
                </a:cubicBezTo>
                <a:cubicBezTo>
                  <a:pt x="842743" y="1303381"/>
                  <a:pt x="870117" y="1301970"/>
                  <a:pt x="896645" y="1305760"/>
                </a:cubicBezTo>
                <a:cubicBezTo>
                  <a:pt x="911582" y="1307894"/>
                  <a:pt x="926237" y="1311678"/>
                  <a:pt x="941033" y="1314637"/>
                </a:cubicBezTo>
                <a:cubicBezTo>
                  <a:pt x="1032769" y="1311678"/>
                  <a:pt x="1124616" y="1311150"/>
                  <a:pt x="1216241" y="1305760"/>
                </a:cubicBezTo>
                <a:cubicBezTo>
                  <a:pt x="1249166" y="1303823"/>
                  <a:pt x="1266576" y="1273181"/>
                  <a:pt x="1287263" y="1252494"/>
                </a:cubicBezTo>
                <a:lnTo>
                  <a:pt x="1313896" y="1225861"/>
                </a:lnTo>
                <a:cubicBezTo>
                  <a:pt x="1325212" y="1203228"/>
                  <a:pt x="1348409" y="1161019"/>
                  <a:pt x="1349406" y="1137084"/>
                </a:cubicBezTo>
                <a:cubicBezTo>
                  <a:pt x="1354627" y="1011791"/>
                  <a:pt x="1354836" y="1020205"/>
                  <a:pt x="1331651" y="950653"/>
                </a:cubicBezTo>
                <a:cubicBezTo>
                  <a:pt x="1337151" y="906658"/>
                  <a:pt x="1326256" y="875723"/>
                  <a:pt x="1367162" y="852998"/>
                </a:cubicBezTo>
                <a:cubicBezTo>
                  <a:pt x="1383523" y="843909"/>
                  <a:pt x="1420428" y="835243"/>
                  <a:pt x="1420428" y="835243"/>
                </a:cubicBezTo>
                <a:cubicBezTo>
                  <a:pt x="1429306" y="826365"/>
                  <a:pt x="1436160" y="814839"/>
                  <a:pt x="1447061" y="808610"/>
                </a:cubicBezTo>
                <a:cubicBezTo>
                  <a:pt x="1457654" y="802557"/>
                  <a:pt x="1471147" y="804016"/>
                  <a:pt x="1482571" y="799732"/>
                </a:cubicBezTo>
                <a:cubicBezTo>
                  <a:pt x="1494962" y="795085"/>
                  <a:pt x="1506430" y="788251"/>
                  <a:pt x="1518082" y="781977"/>
                </a:cubicBezTo>
                <a:cubicBezTo>
                  <a:pt x="1614015" y="730321"/>
                  <a:pt x="1566274" y="745516"/>
                  <a:pt x="1633492" y="728711"/>
                </a:cubicBezTo>
                <a:cubicBezTo>
                  <a:pt x="1645329" y="719833"/>
                  <a:pt x="1655768" y="708695"/>
                  <a:pt x="1669002" y="702078"/>
                </a:cubicBezTo>
                <a:cubicBezTo>
                  <a:pt x="1685742" y="693708"/>
                  <a:pt x="1704513" y="690241"/>
                  <a:pt x="1722268" y="684323"/>
                </a:cubicBezTo>
                <a:cubicBezTo>
                  <a:pt x="1731146" y="681364"/>
                  <a:pt x="1741115" y="680636"/>
                  <a:pt x="1748901" y="675445"/>
                </a:cubicBezTo>
                <a:cubicBezTo>
                  <a:pt x="1830873" y="620798"/>
                  <a:pt x="1730040" y="690534"/>
                  <a:pt x="1793290" y="639934"/>
                </a:cubicBezTo>
                <a:cubicBezTo>
                  <a:pt x="1801622" y="633269"/>
                  <a:pt x="1811948" y="629267"/>
                  <a:pt x="1819923" y="622179"/>
                </a:cubicBezTo>
                <a:cubicBezTo>
                  <a:pt x="1838690" y="605497"/>
                  <a:pt x="1852296" y="582841"/>
                  <a:pt x="1873189" y="568913"/>
                </a:cubicBezTo>
                <a:cubicBezTo>
                  <a:pt x="1917234" y="539550"/>
                  <a:pt x="1892274" y="558705"/>
                  <a:pt x="1944210" y="506769"/>
                </a:cubicBezTo>
                <a:lnTo>
                  <a:pt x="1961966" y="489014"/>
                </a:lnTo>
                <a:cubicBezTo>
                  <a:pt x="1964925" y="480136"/>
                  <a:pt x="1968573" y="471459"/>
                  <a:pt x="1970843" y="462381"/>
                </a:cubicBezTo>
                <a:cubicBezTo>
                  <a:pt x="1989077" y="389443"/>
                  <a:pt x="1984471" y="349046"/>
                  <a:pt x="1970843" y="258195"/>
                </a:cubicBezTo>
                <a:cubicBezTo>
                  <a:pt x="1969601" y="249918"/>
                  <a:pt x="1958317" y="246975"/>
                  <a:pt x="1953088" y="240439"/>
                </a:cubicBezTo>
                <a:cubicBezTo>
                  <a:pt x="1946423" y="232107"/>
                  <a:pt x="1941251" y="222684"/>
                  <a:pt x="1935332" y="213806"/>
                </a:cubicBezTo>
                <a:cubicBezTo>
                  <a:pt x="1932373" y="199010"/>
                  <a:pt x="1932399" y="183287"/>
                  <a:pt x="1926455" y="169418"/>
                </a:cubicBezTo>
                <a:cubicBezTo>
                  <a:pt x="1916582" y="146381"/>
                  <a:pt x="1869420" y="136530"/>
                  <a:pt x="1855433" y="133907"/>
                </a:cubicBezTo>
                <a:cubicBezTo>
                  <a:pt x="1672568" y="99620"/>
                  <a:pt x="1761441" y="110706"/>
                  <a:pt x="1589103" y="98396"/>
                </a:cubicBezTo>
                <a:cubicBezTo>
                  <a:pt x="1520208" y="75433"/>
                  <a:pt x="1583179" y="94657"/>
                  <a:pt x="1438183" y="71763"/>
                </a:cubicBezTo>
                <a:cubicBezTo>
                  <a:pt x="1311632" y="51781"/>
                  <a:pt x="1522902" y="72108"/>
                  <a:pt x="1269507" y="54008"/>
                </a:cubicBezTo>
                <a:cubicBezTo>
                  <a:pt x="1266548" y="45130"/>
                  <a:pt x="1269985" y="27618"/>
                  <a:pt x="1260630" y="27375"/>
                </a:cubicBezTo>
                <a:cubicBezTo>
                  <a:pt x="651076" y="11543"/>
                  <a:pt x="796207" y="-33835"/>
                  <a:pt x="559294" y="45130"/>
                </a:cubicBezTo>
                <a:cubicBezTo>
                  <a:pt x="550416" y="51049"/>
                  <a:pt x="542411" y="58553"/>
                  <a:pt x="532661" y="62886"/>
                </a:cubicBezTo>
                <a:cubicBezTo>
                  <a:pt x="489210" y="82198"/>
                  <a:pt x="483607" y="77602"/>
                  <a:pt x="443884" y="89519"/>
                </a:cubicBezTo>
                <a:cubicBezTo>
                  <a:pt x="290117" y="135649"/>
                  <a:pt x="489314" y="82381"/>
                  <a:pt x="337352" y="116152"/>
                </a:cubicBezTo>
                <a:cubicBezTo>
                  <a:pt x="328217" y="118182"/>
                  <a:pt x="320053" y="124363"/>
                  <a:pt x="310719" y="125030"/>
                </a:cubicBezTo>
                <a:cubicBezTo>
                  <a:pt x="236867" y="130305"/>
                  <a:pt x="162758" y="130948"/>
                  <a:pt x="88777" y="133907"/>
                </a:cubicBezTo>
                <a:cubicBezTo>
                  <a:pt x="40285" y="143606"/>
                  <a:pt x="63623" y="127989"/>
                  <a:pt x="53266" y="14278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609A1-0ECD-4798-95C5-A33B805E3C1E}"/>
              </a:ext>
            </a:extLst>
          </p:cNvPr>
          <p:cNvSpPr/>
          <p:nvPr/>
        </p:nvSpPr>
        <p:spPr>
          <a:xfrm>
            <a:off x="7753350" y="5584825"/>
            <a:ext cx="927100" cy="1230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0EC9E7F-E523-4FF3-AD80-1991B00650DB}"/>
              </a:ext>
            </a:extLst>
          </p:cNvPr>
          <p:cNvSpPr/>
          <p:nvPr/>
        </p:nvSpPr>
        <p:spPr>
          <a:xfrm>
            <a:off x="4649788" y="5600700"/>
            <a:ext cx="1938337" cy="1214438"/>
          </a:xfrm>
          <a:custGeom>
            <a:avLst/>
            <a:gdLst>
              <a:gd name="connsiteX0" fmla="*/ 84143 w 1806900"/>
              <a:gd name="connsiteY0" fmla="*/ 175564 h 1224606"/>
              <a:gd name="connsiteX1" fmla="*/ 139007 w 1806900"/>
              <a:gd name="connsiteY1" fmla="*/ 157276 h 1224606"/>
              <a:gd name="connsiteX2" fmla="*/ 160952 w 1806900"/>
              <a:gd name="connsiteY2" fmla="*/ 149961 h 1224606"/>
              <a:gd name="connsiteX3" fmla="*/ 171925 w 1806900"/>
              <a:gd name="connsiteY3" fmla="*/ 146304 h 1224606"/>
              <a:gd name="connsiteX4" fmla="*/ 186556 w 1806900"/>
              <a:gd name="connsiteY4" fmla="*/ 138988 h 1224606"/>
              <a:gd name="connsiteX5" fmla="*/ 197528 w 1806900"/>
              <a:gd name="connsiteY5" fmla="*/ 135331 h 1224606"/>
              <a:gd name="connsiteX6" fmla="*/ 212159 w 1806900"/>
              <a:gd name="connsiteY6" fmla="*/ 131673 h 1224606"/>
              <a:gd name="connsiteX7" fmla="*/ 241420 w 1806900"/>
              <a:gd name="connsiteY7" fmla="*/ 117043 h 1224606"/>
              <a:gd name="connsiteX8" fmla="*/ 259708 w 1806900"/>
              <a:gd name="connsiteY8" fmla="*/ 113385 h 1224606"/>
              <a:gd name="connsiteX9" fmla="*/ 281653 w 1806900"/>
              <a:gd name="connsiteY9" fmla="*/ 106070 h 1224606"/>
              <a:gd name="connsiteX10" fmla="*/ 329202 w 1806900"/>
              <a:gd name="connsiteY10" fmla="*/ 98755 h 1224606"/>
              <a:gd name="connsiteX11" fmla="*/ 471848 w 1806900"/>
              <a:gd name="connsiteY11" fmla="*/ 91440 h 1224606"/>
              <a:gd name="connsiteX12" fmla="*/ 530370 w 1806900"/>
              <a:gd name="connsiteY12" fmla="*/ 87782 h 1224606"/>
              <a:gd name="connsiteX13" fmla="*/ 541343 w 1806900"/>
              <a:gd name="connsiteY13" fmla="*/ 80467 h 1224606"/>
              <a:gd name="connsiteX14" fmla="*/ 552316 w 1806900"/>
              <a:gd name="connsiteY14" fmla="*/ 76809 h 1224606"/>
              <a:gd name="connsiteX15" fmla="*/ 563288 w 1806900"/>
              <a:gd name="connsiteY15" fmla="*/ 62179 h 1224606"/>
              <a:gd name="connsiteX16" fmla="*/ 566946 w 1806900"/>
              <a:gd name="connsiteY16" fmla="*/ 51206 h 1224606"/>
              <a:gd name="connsiteX17" fmla="*/ 610837 w 1806900"/>
              <a:gd name="connsiteY17" fmla="*/ 51206 h 1224606"/>
              <a:gd name="connsiteX18" fmla="*/ 632783 w 1806900"/>
              <a:gd name="connsiteY18" fmla="*/ 62179 h 1224606"/>
              <a:gd name="connsiteX19" fmla="*/ 643756 w 1806900"/>
              <a:gd name="connsiteY19" fmla="*/ 69494 h 1224606"/>
              <a:gd name="connsiteX20" fmla="*/ 669359 w 1806900"/>
              <a:gd name="connsiteY20" fmla="*/ 73152 h 1224606"/>
              <a:gd name="connsiteX21" fmla="*/ 687647 w 1806900"/>
              <a:gd name="connsiteY21" fmla="*/ 76809 h 1224606"/>
              <a:gd name="connsiteX22" fmla="*/ 720565 w 1806900"/>
              <a:gd name="connsiteY22" fmla="*/ 87782 h 1224606"/>
              <a:gd name="connsiteX23" fmla="*/ 731538 w 1806900"/>
              <a:gd name="connsiteY23" fmla="*/ 91440 h 1224606"/>
              <a:gd name="connsiteX24" fmla="*/ 841266 w 1806900"/>
              <a:gd name="connsiteY24" fmla="*/ 98755 h 1224606"/>
              <a:gd name="connsiteX25" fmla="*/ 866869 w 1806900"/>
              <a:gd name="connsiteY25" fmla="*/ 109728 h 1224606"/>
              <a:gd name="connsiteX26" fmla="*/ 877842 w 1806900"/>
              <a:gd name="connsiteY26" fmla="*/ 102412 h 1224606"/>
              <a:gd name="connsiteX27" fmla="*/ 881500 w 1806900"/>
              <a:gd name="connsiteY27" fmla="*/ 91440 h 1224606"/>
              <a:gd name="connsiteX28" fmla="*/ 903445 w 1806900"/>
              <a:gd name="connsiteY28" fmla="*/ 73152 h 1224606"/>
              <a:gd name="connsiteX29" fmla="*/ 918076 w 1806900"/>
              <a:gd name="connsiteY29" fmla="*/ 54864 h 1224606"/>
              <a:gd name="connsiteX30" fmla="*/ 925391 w 1806900"/>
              <a:gd name="connsiteY30" fmla="*/ 47548 h 1224606"/>
              <a:gd name="connsiteX31" fmla="*/ 936364 w 1806900"/>
              <a:gd name="connsiteY31" fmla="*/ 25603 h 1224606"/>
              <a:gd name="connsiteX32" fmla="*/ 947336 w 1806900"/>
              <a:gd name="connsiteY32" fmla="*/ 18288 h 1224606"/>
              <a:gd name="connsiteX33" fmla="*/ 969282 w 1806900"/>
              <a:gd name="connsiteY33" fmla="*/ 0 h 1224606"/>
              <a:gd name="connsiteX34" fmla="*/ 1232629 w 1806900"/>
              <a:gd name="connsiteY34" fmla="*/ 7315 h 1224606"/>
              <a:gd name="connsiteX35" fmla="*/ 1283836 w 1806900"/>
              <a:gd name="connsiteY35" fmla="*/ 21945 h 1224606"/>
              <a:gd name="connsiteX36" fmla="*/ 1324069 w 1806900"/>
              <a:gd name="connsiteY36" fmla="*/ 32918 h 1224606"/>
              <a:gd name="connsiteX37" fmla="*/ 1346015 w 1806900"/>
              <a:gd name="connsiteY37" fmla="*/ 36576 h 1224606"/>
              <a:gd name="connsiteX38" fmla="*/ 1389906 w 1806900"/>
              <a:gd name="connsiteY38" fmla="*/ 43891 h 1224606"/>
              <a:gd name="connsiteX39" fmla="*/ 1404536 w 1806900"/>
              <a:gd name="connsiteY39" fmla="*/ 51206 h 1224606"/>
              <a:gd name="connsiteX40" fmla="*/ 1422824 w 1806900"/>
              <a:gd name="connsiteY40" fmla="*/ 54864 h 1224606"/>
              <a:gd name="connsiteX41" fmla="*/ 1437455 w 1806900"/>
              <a:gd name="connsiteY41" fmla="*/ 58521 h 1224606"/>
              <a:gd name="connsiteX42" fmla="*/ 1463058 w 1806900"/>
              <a:gd name="connsiteY42" fmla="*/ 65836 h 1224606"/>
              <a:gd name="connsiteX43" fmla="*/ 1492319 w 1806900"/>
              <a:gd name="connsiteY43" fmla="*/ 69494 h 1224606"/>
              <a:gd name="connsiteX44" fmla="*/ 1620335 w 1806900"/>
              <a:gd name="connsiteY44" fmla="*/ 76809 h 1224606"/>
              <a:gd name="connsiteX45" fmla="*/ 1631308 w 1806900"/>
              <a:gd name="connsiteY45" fmla="*/ 84124 h 1224606"/>
              <a:gd name="connsiteX46" fmla="*/ 1653253 w 1806900"/>
              <a:gd name="connsiteY46" fmla="*/ 91440 h 1224606"/>
              <a:gd name="connsiteX47" fmla="*/ 1664226 w 1806900"/>
              <a:gd name="connsiteY47" fmla="*/ 102412 h 1224606"/>
              <a:gd name="connsiteX48" fmla="*/ 1678856 w 1806900"/>
              <a:gd name="connsiteY48" fmla="*/ 106070 h 1224606"/>
              <a:gd name="connsiteX49" fmla="*/ 1700802 w 1806900"/>
              <a:gd name="connsiteY49" fmla="*/ 131673 h 1224606"/>
              <a:gd name="connsiteX50" fmla="*/ 1715432 w 1806900"/>
              <a:gd name="connsiteY50" fmla="*/ 153619 h 1224606"/>
              <a:gd name="connsiteX51" fmla="*/ 1730063 w 1806900"/>
              <a:gd name="connsiteY51" fmla="*/ 175564 h 1224606"/>
              <a:gd name="connsiteX52" fmla="*/ 1755666 w 1806900"/>
              <a:gd name="connsiteY52" fmla="*/ 219456 h 1224606"/>
              <a:gd name="connsiteX53" fmla="*/ 1759324 w 1806900"/>
              <a:gd name="connsiteY53" fmla="*/ 230428 h 1224606"/>
              <a:gd name="connsiteX54" fmla="*/ 1762981 w 1806900"/>
              <a:gd name="connsiteY54" fmla="*/ 245059 h 1224606"/>
              <a:gd name="connsiteX55" fmla="*/ 1773954 w 1806900"/>
              <a:gd name="connsiteY55" fmla="*/ 256032 h 1224606"/>
              <a:gd name="connsiteX56" fmla="*/ 1777612 w 1806900"/>
              <a:gd name="connsiteY56" fmla="*/ 270662 h 1224606"/>
              <a:gd name="connsiteX57" fmla="*/ 1781269 w 1806900"/>
              <a:gd name="connsiteY57" fmla="*/ 288950 h 1224606"/>
              <a:gd name="connsiteX58" fmla="*/ 1788584 w 1806900"/>
              <a:gd name="connsiteY58" fmla="*/ 318211 h 1224606"/>
              <a:gd name="connsiteX59" fmla="*/ 1792242 w 1806900"/>
              <a:gd name="connsiteY59" fmla="*/ 329184 h 1224606"/>
              <a:gd name="connsiteX60" fmla="*/ 1795900 w 1806900"/>
              <a:gd name="connsiteY60" fmla="*/ 347472 h 1224606"/>
              <a:gd name="connsiteX61" fmla="*/ 1803215 w 1806900"/>
              <a:gd name="connsiteY61" fmla="*/ 841248 h 1224606"/>
              <a:gd name="connsiteX62" fmla="*/ 1806872 w 1806900"/>
              <a:gd name="connsiteY62" fmla="*/ 1027785 h 1224606"/>
              <a:gd name="connsiteX63" fmla="*/ 1803215 w 1806900"/>
              <a:gd name="connsiteY63" fmla="*/ 1049731 h 1224606"/>
              <a:gd name="connsiteX64" fmla="*/ 1781269 w 1806900"/>
              <a:gd name="connsiteY64" fmla="*/ 1064361 h 1224606"/>
              <a:gd name="connsiteX65" fmla="*/ 1770296 w 1806900"/>
              <a:gd name="connsiteY65" fmla="*/ 1071676 h 1224606"/>
              <a:gd name="connsiteX66" fmla="*/ 1726405 w 1806900"/>
              <a:gd name="connsiteY66" fmla="*/ 1082649 h 1224606"/>
              <a:gd name="connsiteX67" fmla="*/ 1649596 w 1806900"/>
              <a:gd name="connsiteY67" fmla="*/ 1100937 h 1224606"/>
              <a:gd name="connsiteX68" fmla="*/ 1634965 w 1806900"/>
              <a:gd name="connsiteY68" fmla="*/ 1104595 h 1224606"/>
              <a:gd name="connsiteX69" fmla="*/ 1576444 w 1806900"/>
              <a:gd name="connsiteY69" fmla="*/ 1108252 h 1224606"/>
              <a:gd name="connsiteX70" fmla="*/ 1547183 w 1806900"/>
              <a:gd name="connsiteY70" fmla="*/ 1111910 h 1224606"/>
              <a:gd name="connsiteX71" fmla="*/ 1510607 w 1806900"/>
              <a:gd name="connsiteY71" fmla="*/ 1122883 h 1224606"/>
              <a:gd name="connsiteX72" fmla="*/ 1364303 w 1806900"/>
              <a:gd name="connsiteY72" fmla="*/ 1133856 h 1224606"/>
              <a:gd name="connsiteX73" fmla="*/ 1342357 w 1806900"/>
              <a:gd name="connsiteY73" fmla="*/ 1141171 h 1224606"/>
              <a:gd name="connsiteX74" fmla="*/ 1302124 w 1806900"/>
              <a:gd name="connsiteY74" fmla="*/ 1148486 h 1224606"/>
              <a:gd name="connsiteX75" fmla="*/ 1239944 w 1806900"/>
              <a:gd name="connsiteY75" fmla="*/ 1155801 h 1224606"/>
              <a:gd name="connsiteX76" fmla="*/ 1170450 w 1806900"/>
              <a:gd name="connsiteY76" fmla="*/ 1170432 h 1224606"/>
              <a:gd name="connsiteX77" fmla="*/ 1086325 w 1806900"/>
              <a:gd name="connsiteY77" fmla="*/ 1188720 h 1224606"/>
              <a:gd name="connsiteX78" fmla="*/ 1031461 w 1806900"/>
              <a:gd name="connsiteY78" fmla="*/ 1196035 h 1224606"/>
              <a:gd name="connsiteX79" fmla="*/ 983912 w 1806900"/>
              <a:gd name="connsiteY79" fmla="*/ 1203350 h 1224606"/>
              <a:gd name="connsiteX80" fmla="*/ 918076 w 1806900"/>
              <a:gd name="connsiteY80" fmla="*/ 1210665 h 1224606"/>
              <a:gd name="connsiteX81" fmla="*/ 797375 w 1806900"/>
              <a:gd name="connsiteY81" fmla="*/ 1221638 h 1224606"/>
              <a:gd name="connsiteX82" fmla="*/ 607180 w 1806900"/>
              <a:gd name="connsiteY82" fmla="*/ 1210665 h 1224606"/>
              <a:gd name="connsiteX83" fmla="*/ 585234 w 1806900"/>
              <a:gd name="connsiteY83" fmla="*/ 1207008 h 1224606"/>
              <a:gd name="connsiteX84" fmla="*/ 563288 w 1806900"/>
              <a:gd name="connsiteY84" fmla="*/ 1199692 h 1224606"/>
              <a:gd name="connsiteX85" fmla="*/ 427957 w 1806900"/>
              <a:gd name="connsiteY85" fmla="*/ 1188720 h 1224606"/>
              <a:gd name="connsiteX86" fmla="*/ 398696 w 1806900"/>
              <a:gd name="connsiteY86" fmla="*/ 1170432 h 1224606"/>
              <a:gd name="connsiteX87" fmla="*/ 384066 w 1806900"/>
              <a:gd name="connsiteY87" fmla="*/ 1166774 h 1224606"/>
              <a:gd name="connsiteX88" fmla="*/ 362120 w 1806900"/>
              <a:gd name="connsiteY88" fmla="*/ 1152144 h 1224606"/>
              <a:gd name="connsiteX89" fmla="*/ 329202 w 1806900"/>
              <a:gd name="connsiteY89" fmla="*/ 1130198 h 1224606"/>
              <a:gd name="connsiteX90" fmla="*/ 299941 w 1806900"/>
              <a:gd name="connsiteY90" fmla="*/ 1115568 h 1224606"/>
              <a:gd name="connsiteX91" fmla="*/ 285311 w 1806900"/>
              <a:gd name="connsiteY91" fmla="*/ 1108252 h 1224606"/>
              <a:gd name="connsiteX92" fmla="*/ 259708 w 1806900"/>
              <a:gd name="connsiteY92" fmla="*/ 1089964 h 1224606"/>
              <a:gd name="connsiteX93" fmla="*/ 252392 w 1806900"/>
              <a:gd name="connsiteY93" fmla="*/ 1082649 h 1224606"/>
              <a:gd name="connsiteX94" fmla="*/ 215816 w 1806900"/>
              <a:gd name="connsiteY94" fmla="*/ 1075334 h 1224606"/>
              <a:gd name="connsiteX95" fmla="*/ 204844 w 1806900"/>
              <a:gd name="connsiteY95" fmla="*/ 1071676 h 1224606"/>
              <a:gd name="connsiteX96" fmla="*/ 153637 w 1806900"/>
              <a:gd name="connsiteY96" fmla="*/ 1064361 h 1224606"/>
              <a:gd name="connsiteX97" fmla="*/ 142664 w 1806900"/>
              <a:gd name="connsiteY97" fmla="*/ 1060704 h 1224606"/>
              <a:gd name="connsiteX98" fmla="*/ 124376 w 1806900"/>
              <a:gd name="connsiteY98" fmla="*/ 1053388 h 1224606"/>
              <a:gd name="connsiteX99" fmla="*/ 95116 w 1806900"/>
              <a:gd name="connsiteY99" fmla="*/ 1049731 h 1224606"/>
              <a:gd name="connsiteX100" fmla="*/ 58540 w 1806900"/>
              <a:gd name="connsiteY100" fmla="*/ 1046073 h 1224606"/>
              <a:gd name="connsiteX101" fmla="*/ 25621 w 1806900"/>
              <a:gd name="connsiteY101" fmla="*/ 1042416 h 1224606"/>
              <a:gd name="connsiteX102" fmla="*/ 10991 w 1806900"/>
              <a:gd name="connsiteY102" fmla="*/ 980236 h 1224606"/>
              <a:gd name="connsiteX103" fmla="*/ 3676 w 1806900"/>
              <a:gd name="connsiteY103" fmla="*/ 936345 h 1224606"/>
              <a:gd name="connsiteX104" fmla="*/ 18 w 1806900"/>
              <a:gd name="connsiteY104" fmla="*/ 815644 h 1224606"/>
              <a:gd name="connsiteX105" fmla="*/ 7333 w 1806900"/>
              <a:gd name="connsiteY105" fmla="*/ 380390 h 1224606"/>
              <a:gd name="connsiteX106" fmla="*/ 10991 w 1806900"/>
              <a:gd name="connsiteY106" fmla="*/ 369417 h 1224606"/>
              <a:gd name="connsiteX107" fmla="*/ 18306 w 1806900"/>
              <a:gd name="connsiteY107" fmla="*/ 354787 h 1224606"/>
              <a:gd name="connsiteX108" fmla="*/ 21964 w 1806900"/>
              <a:gd name="connsiteY108" fmla="*/ 332841 h 1224606"/>
              <a:gd name="connsiteX109" fmla="*/ 36594 w 1806900"/>
              <a:gd name="connsiteY109" fmla="*/ 325526 h 1224606"/>
              <a:gd name="connsiteX110" fmla="*/ 47567 w 1806900"/>
              <a:gd name="connsiteY110" fmla="*/ 314553 h 1224606"/>
              <a:gd name="connsiteX111" fmla="*/ 51224 w 1806900"/>
              <a:gd name="connsiteY111" fmla="*/ 292608 h 1224606"/>
              <a:gd name="connsiteX112" fmla="*/ 69512 w 1806900"/>
              <a:gd name="connsiteY112" fmla="*/ 270662 h 1224606"/>
              <a:gd name="connsiteX113" fmla="*/ 73170 w 1806900"/>
              <a:gd name="connsiteY113" fmla="*/ 259689 h 1224606"/>
              <a:gd name="connsiteX114" fmla="*/ 80485 w 1806900"/>
              <a:gd name="connsiteY114" fmla="*/ 248716 h 1224606"/>
              <a:gd name="connsiteX115" fmla="*/ 84143 w 1806900"/>
              <a:gd name="connsiteY115" fmla="*/ 215798 h 1224606"/>
              <a:gd name="connsiteX116" fmla="*/ 87800 w 1806900"/>
              <a:gd name="connsiteY116" fmla="*/ 190195 h 1224606"/>
              <a:gd name="connsiteX117" fmla="*/ 84143 w 1806900"/>
              <a:gd name="connsiteY117" fmla="*/ 175564 h 122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806900" h="1224606">
                <a:moveTo>
                  <a:pt x="84143" y="175564"/>
                </a:moveTo>
                <a:lnTo>
                  <a:pt x="139007" y="157276"/>
                </a:lnTo>
                <a:lnTo>
                  <a:pt x="160952" y="149961"/>
                </a:lnTo>
                <a:cubicBezTo>
                  <a:pt x="164610" y="148742"/>
                  <a:pt x="168477" y="148028"/>
                  <a:pt x="171925" y="146304"/>
                </a:cubicBezTo>
                <a:cubicBezTo>
                  <a:pt x="176802" y="143865"/>
                  <a:pt x="181544" y="141136"/>
                  <a:pt x="186556" y="138988"/>
                </a:cubicBezTo>
                <a:cubicBezTo>
                  <a:pt x="190099" y="137469"/>
                  <a:pt x="193821" y="136390"/>
                  <a:pt x="197528" y="135331"/>
                </a:cubicBezTo>
                <a:cubicBezTo>
                  <a:pt x="202362" y="133950"/>
                  <a:pt x="207519" y="133606"/>
                  <a:pt x="212159" y="131673"/>
                </a:cubicBezTo>
                <a:cubicBezTo>
                  <a:pt x="222225" y="127479"/>
                  <a:pt x="230727" y="119182"/>
                  <a:pt x="241420" y="117043"/>
                </a:cubicBezTo>
                <a:cubicBezTo>
                  <a:pt x="247516" y="115824"/>
                  <a:pt x="253710" y="115021"/>
                  <a:pt x="259708" y="113385"/>
                </a:cubicBezTo>
                <a:cubicBezTo>
                  <a:pt x="267147" y="111356"/>
                  <a:pt x="274092" y="107582"/>
                  <a:pt x="281653" y="106070"/>
                </a:cubicBezTo>
                <a:cubicBezTo>
                  <a:pt x="309580" y="100484"/>
                  <a:pt x="293772" y="103183"/>
                  <a:pt x="329202" y="98755"/>
                </a:cubicBezTo>
                <a:cubicBezTo>
                  <a:pt x="382261" y="81067"/>
                  <a:pt x="331409" y="96841"/>
                  <a:pt x="471848" y="91440"/>
                </a:cubicBezTo>
                <a:cubicBezTo>
                  <a:pt x="491379" y="90689"/>
                  <a:pt x="510863" y="89001"/>
                  <a:pt x="530370" y="87782"/>
                </a:cubicBezTo>
                <a:cubicBezTo>
                  <a:pt x="534028" y="85344"/>
                  <a:pt x="537411" y="82433"/>
                  <a:pt x="541343" y="80467"/>
                </a:cubicBezTo>
                <a:cubicBezTo>
                  <a:pt x="544792" y="78743"/>
                  <a:pt x="549354" y="79277"/>
                  <a:pt x="552316" y="76809"/>
                </a:cubicBezTo>
                <a:cubicBezTo>
                  <a:pt x="556999" y="72907"/>
                  <a:pt x="559631" y="67056"/>
                  <a:pt x="563288" y="62179"/>
                </a:cubicBezTo>
                <a:cubicBezTo>
                  <a:pt x="564507" y="58521"/>
                  <a:pt x="563738" y="53345"/>
                  <a:pt x="566946" y="51206"/>
                </a:cubicBezTo>
                <a:cubicBezTo>
                  <a:pt x="578273" y="43655"/>
                  <a:pt x="600456" y="49723"/>
                  <a:pt x="610837" y="51206"/>
                </a:cubicBezTo>
                <a:cubicBezTo>
                  <a:pt x="642284" y="72169"/>
                  <a:pt x="602496" y="47036"/>
                  <a:pt x="632783" y="62179"/>
                </a:cubicBezTo>
                <a:cubicBezTo>
                  <a:pt x="636715" y="64145"/>
                  <a:pt x="639545" y="68231"/>
                  <a:pt x="643756" y="69494"/>
                </a:cubicBezTo>
                <a:cubicBezTo>
                  <a:pt x="652013" y="71971"/>
                  <a:pt x="660855" y="71735"/>
                  <a:pt x="669359" y="73152"/>
                </a:cubicBezTo>
                <a:cubicBezTo>
                  <a:pt x="675491" y="74174"/>
                  <a:pt x="681551" y="75590"/>
                  <a:pt x="687647" y="76809"/>
                </a:cubicBezTo>
                <a:cubicBezTo>
                  <a:pt x="706738" y="89536"/>
                  <a:pt x="690998" y="81211"/>
                  <a:pt x="720565" y="87782"/>
                </a:cubicBezTo>
                <a:cubicBezTo>
                  <a:pt x="724329" y="88618"/>
                  <a:pt x="727716" y="90930"/>
                  <a:pt x="731538" y="91440"/>
                </a:cubicBezTo>
                <a:cubicBezTo>
                  <a:pt x="755023" y="94571"/>
                  <a:pt x="824114" y="97802"/>
                  <a:pt x="841266" y="98755"/>
                </a:cubicBezTo>
                <a:cubicBezTo>
                  <a:pt x="848402" y="103512"/>
                  <a:pt x="857145" y="111117"/>
                  <a:pt x="866869" y="109728"/>
                </a:cubicBezTo>
                <a:cubicBezTo>
                  <a:pt x="871221" y="109106"/>
                  <a:pt x="874184" y="104851"/>
                  <a:pt x="877842" y="102412"/>
                </a:cubicBezTo>
                <a:cubicBezTo>
                  <a:pt x="879061" y="98755"/>
                  <a:pt x="879516" y="94746"/>
                  <a:pt x="881500" y="91440"/>
                </a:cubicBezTo>
                <a:cubicBezTo>
                  <a:pt x="884811" y="85921"/>
                  <a:pt x="900752" y="75396"/>
                  <a:pt x="903445" y="73152"/>
                </a:cubicBezTo>
                <a:cubicBezTo>
                  <a:pt x="914036" y="64326"/>
                  <a:pt x="908632" y="66668"/>
                  <a:pt x="918076" y="54864"/>
                </a:cubicBezTo>
                <a:cubicBezTo>
                  <a:pt x="920230" y="52171"/>
                  <a:pt x="922953" y="49987"/>
                  <a:pt x="925391" y="47548"/>
                </a:cubicBezTo>
                <a:cubicBezTo>
                  <a:pt x="928366" y="38622"/>
                  <a:pt x="929272" y="32695"/>
                  <a:pt x="936364" y="25603"/>
                </a:cubicBezTo>
                <a:cubicBezTo>
                  <a:pt x="939472" y="22495"/>
                  <a:pt x="943679" y="20726"/>
                  <a:pt x="947336" y="18288"/>
                </a:cubicBezTo>
                <a:cubicBezTo>
                  <a:pt x="952687" y="10262"/>
                  <a:pt x="956908" y="0"/>
                  <a:pt x="969282" y="0"/>
                </a:cubicBezTo>
                <a:cubicBezTo>
                  <a:pt x="1057098" y="0"/>
                  <a:pt x="1144847" y="4877"/>
                  <a:pt x="1232629" y="7315"/>
                </a:cubicBezTo>
                <a:cubicBezTo>
                  <a:pt x="1267256" y="24628"/>
                  <a:pt x="1241785" y="14937"/>
                  <a:pt x="1283836" y="21945"/>
                </a:cubicBezTo>
                <a:cubicBezTo>
                  <a:pt x="1291624" y="23243"/>
                  <a:pt x="1320917" y="32191"/>
                  <a:pt x="1324069" y="32918"/>
                </a:cubicBezTo>
                <a:cubicBezTo>
                  <a:pt x="1331295" y="34586"/>
                  <a:pt x="1338718" y="35249"/>
                  <a:pt x="1346015" y="36576"/>
                </a:cubicBezTo>
                <a:cubicBezTo>
                  <a:pt x="1385226" y="43705"/>
                  <a:pt x="1340857" y="36883"/>
                  <a:pt x="1389906" y="43891"/>
                </a:cubicBezTo>
                <a:cubicBezTo>
                  <a:pt x="1394783" y="46329"/>
                  <a:pt x="1399364" y="49482"/>
                  <a:pt x="1404536" y="51206"/>
                </a:cubicBezTo>
                <a:cubicBezTo>
                  <a:pt x="1410434" y="53172"/>
                  <a:pt x="1416755" y="53515"/>
                  <a:pt x="1422824" y="54864"/>
                </a:cubicBezTo>
                <a:cubicBezTo>
                  <a:pt x="1427731" y="55954"/>
                  <a:pt x="1432621" y="57140"/>
                  <a:pt x="1437455" y="58521"/>
                </a:cubicBezTo>
                <a:cubicBezTo>
                  <a:pt x="1449640" y="62002"/>
                  <a:pt x="1449325" y="63547"/>
                  <a:pt x="1463058" y="65836"/>
                </a:cubicBezTo>
                <a:cubicBezTo>
                  <a:pt x="1472754" y="67452"/>
                  <a:pt x="1482550" y="68408"/>
                  <a:pt x="1492319" y="69494"/>
                </a:cubicBezTo>
                <a:cubicBezTo>
                  <a:pt x="1548792" y="75769"/>
                  <a:pt x="1542682" y="73703"/>
                  <a:pt x="1620335" y="76809"/>
                </a:cubicBezTo>
                <a:cubicBezTo>
                  <a:pt x="1623993" y="79247"/>
                  <a:pt x="1627291" y="82339"/>
                  <a:pt x="1631308" y="84124"/>
                </a:cubicBezTo>
                <a:cubicBezTo>
                  <a:pt x="1638354" y="87256"/>
                  <a:pt x="1653253" y="91440"/>
                  <a:pt x="1653253" y="91440"/>
                </a:cubicBezTo>
                <a:cubicBezTo>
                  <a:pt x="1656911" y="95097"/>
                  <a:pt x="1659735" y="99846"/>
                  <a:pt x="1664226" y="102412"/>
                </a:cubicBezTo>
                <a:cubicBezTo>
                  <a:pt x="1668590" y="104906"/>
                  <a:pt x="1675585" y="102253"/>
                  <a:pt x="1678856" y="106070"/>
                </a:cubicBezTo>
                <a:cubicBezTo>
                  <a:pt x="1705569" y="137236"/>
                  <a:pt x="1667083" y="123244"/>
                  <a:pt x="1700802" y="131673"/>
                </a:cubicBezTo>
                <a:cubicBezTo>
                  <a:pt x="1725158" y="156029"/>
                  <a:pt x="1702197" y="129796"/>
                  <a:pt x="1715432" y="153619"/>
                </a:cubicBezTo>
                <a:cubicBezTo>
                  <a:pt x="1719702" y="161304"/>
                  <a:pt x="1725186" y="168249"/>
                  <a:pt x="1730063" y="175564"/>
                </a:cubicBezTo>
                <a:cubicBezTo>
                  <a:pt x="1739450" y="189645"/>
                  <a:pt x="1748971" y="203835"/>
                  <a:pt x="1755666" y="219456"/>
                </a:cubicBezTo>
                <a:cubicBezTo>
                  <a:pt x="1757185" y="223000"/>
                  <a:pt x="1758265" y="226721"/>
                  <a:pt x="1759324" y="230428"/>
                </a:cubicBezTo>
                <a:cubicBezTo>
                  <a:pt x="1760705" y="235262"/>
                  <a:pt x="1760487" y="240694"/>
                  <a:pt x="1762981" y="245059"/>
                </a:cubicBezTo>
                <a:cubicBezTo>
                  <a:pt x="1765547" y="249550"/>
                  <a:pt x="1770296" y="252374"/>
                  <a:pt x="1773954" y="256032"/>
                </a:cubicBezTo>
                <a:cubicBezTo>
                  <a:pt x="1775173" y="260909"/>
                  <a:pt x="1776522" y="265755"/>
                  <a:pt x="1777612" y="270662"/>
                </a:cubicBezTo>
                <a:cubicBezTo>
                  <a:pt x="1778961" y="276731"/>
                  <a:pt x="1779871" y="282892"/>
                  <a:pt x="1781269" y="288950"/>
                </a:cubicBezTo>
                <a:cubicBezTo>
                  <a:pt x="1783530" y="298746"/>
                  <a:pt x="1785404" y="308673"/>
                  <a:pt x="1788584" y="318211"/>
                </a:cubicBezTo>
                <a:cubicBezTo>
                  <a:pt x="1789803" y="321869"/>
                  <a:pt x="1791307" y="325444"/>
                  <a:pt x="1792242" y="329184"/>
                </a:cubicBezTo>
                <a:cubicBezTo>
                  <a:pt x="1793750" y="335215"/>
                  <a:pt x="1794681" y="341376"/>
                  <a:pt x="1795900" y="347472"/>
                </a:cubicBezTo>
                <a:cubicBezTo>
                  <a:pt x="1798338" y="512064"/>
                  <a:pt x="1800561" y="676659"/>
                  <a:pt x="1803215" y="841248"/>
                </a:cubicBezTo>
                <a:cubicBezTo>
                  <a:pt x="1804218" y="903431"/>
                  <a:pt x="1806872" y="965594"/>
                  <a:pt x="1806872" y="1027785"/>
                </a:cubicBezTo>
                <a:cubicBezTo>
                  <a:pt x="1806872" y="1035201"/>
                  <a:pt x="1807468" y="1043655"/>
                  <a:pt x="1803215" y="1049731"/>
                </a:cubicBezTo>
                <a:cubicBezTo>
                  <a:pt x="1798173" y="1056934"/>
                  <a:pt x="1788584" y="1059484"/>
                  <a:pt x="1781269" y="1064361"/>
                </a:cubicBezTo>
                <a:cubicBezTo>
                  <a:pt x="1777611" y="1066799"/>
                  <a:pt x="1774466" y="1070286"/>
                  <a:pt x="1770296" y="1071676"/>
                </a:cubicBezTo>
                <a:cubicBezTo>
                  <a:pt x="1741315" y="1081337"/>
                  <a:pt x="1755957" y="1077725"/>
                  <a:pt x="1726405" y="1082649"/>
                </a:cubicBezTo>
                <a:cubicBezTo>
                  <a:pt x="1636278" y="1112692"/>
                  <a:pt x="1760214" y="1073281"/>
                  <a:pt x="1649596" y="1100937"/>
                </a:cubicBezTo>
                <a:cubicBezTo>
                  <a:pt x="1644719" y="1102156"/>
                  <a:pt x="1639967" y="1104095"/>
                  <a:pt x="1634965" y="1104595"/>
                </a:cubicBezTo>
                <a:cubicBezTo>
                  <a:pt x="1615517" y="1106540"/>
                  <a:pt x="1595951" y="1107033"/>
                  <a:pt x="1576444" y="1108252"/>
                </a:cubicBezTo>
                <a:cubicBezTo>
                  <a:pt x="1566690" y="1109471"/>
                  <a:pt x="1556778" y="1109778"/>
                  <a:pt x="1547183" y="1111910"/>
                </a:cubicBezTo>
                <a:cubicBezTo>
                  <a:pt x="1534757" y="1114671"/>
                  <a:pt x="1523173" y="1120856"/>
                  <a:pt x="1510607" y="1122883"/>
                </a:cubicBezTo>
                <a:cubicBezTo>
                  <a:pt x="1471440" y="1129200"/>
                  <a:pt x="1404702" y="1131729"/>
                  <a:pt x="1364303" y="1133856"/>
                </a:cubicBezTo>
                <a:cubicBezTo>
                  <a:pt x="1356988" y="1136294"/>
                  <a:pt x="1349863" y="1139405"/>
                  <a:pt x="1342357" y="1141171"/>
                </a:cubicBezTo>
                <a:cubicBezTo>
                  <a:pt x="1329088" y="1144293"/>
                  <a:pt x="1315569" y="1146245"/>
                  <a:pt x="1302124" y="1148486"/>
                </a:cubicBezTo>
                <a:cubicBezTo>
                  <a:pt x="1277858" y="1152530"/>
                  <a:pt x="1265958" y="1153200"/>
                  <a:pt x="1239944" y="1155801"/>
                </a:cubicBezTo>
                <a:cubicBezTo>
                  <a:pt x="1216779" y="1160678"/>
                  <a:pt x="1193416" y="1164691"/>
                  <a:pt x="1170450" y="1170432"/>
                </a:cubicBezTo>
                <a:cubicBezTo>
                  <a:pt x="1131071" y="1180276"/>
                  <a:pt x="1125365" y="1182714"/>
                  <a:pt x="1086325" y="1188720"/>
                </a:cubicBezTo>
                <a:cubicBezTo>
                  <a:pt x="1068090" y="1191526"/>
                  <a:pt x="1049725" y="1193426"/>
                  <a:pt x="1031461" y="1196035"/>
                </a:cubicBezTo>
                <a:cubicBezTo>
                  <a:pt x="1006530" y="1199596"/>
                  <a:pt x="1010442" y="1200402"/>
                  <a:pt x="983912" y="1203350"/>
                </a:cubicBezTo>
                <a:cubicBezTo>
                  <a:pt x="903993" y="1212231"/>
                  <a:pt x="976920" y="1202260"/>
                  <a:pt x="918076" y="1210665"/>
                </a:cubicBezTo>
                <a:cubicBezTo>
                  <a:pt x="872987" y="1233208"/>
                  <a:pt x="901202" y="1221638"/>
                  <a:pt x="797375" y="1221638"/>
                </a:cubicBezTo>
                <a:cubicBezTo>
                  <a:pt x="746560" y="1221638"/>
                  <a:pt x="655643" y="1214127"/>
                  <a:pt x="607180" y="1210665"/>
                </a:cubicBezTo>
                <a:cubicBezTo>
                  <a:pt x="599865" y="1209446"/>
                  <a:pt x="592429" y="1208807"/>
                  <a:pt x="585234" y="1207008"/>
                </a:cubicBezTo>
                <a:cubicBezTo>
                  <a:pt x="577753" y="1205138"/>
                  <a:pt x="570948" y="1200583"/>
                  <a:pt x="563288" y="1199692"/>
                </a:cubicBezTo>
                <a:cubicBezTo>
                  <a:pt x="518333" y="1194465"/>
                  <a:pt x="473067" y="1192377"/>
                  <a:pt x="427957" y="1188720"/>
                </a:cubicBezTo>
                <a:cubicBezTo>
                  <a:pt x="393382" y="1180075"/>
                  <a:pt x="435066" y="1193163"/>
                  <a:pt x="398696" y="1170432"/>
                </a:cubicBezTo>
                <a:cubicBezTo>
                  <a:pt x="394433" y="1167768"/>
                  <a:pt x="388943" y="1167993"/>
                  <a:pt x="384066" y="1166774"/>
                </a:cubicBezTo>
                <a:cubicBezTo>
                  <a:pt x="376751" y="1161897"/>
                  <a:pt x="369153" y="1157419"/>
                  <a:pt x="362120" y="1152144"/>
                </a:cubicBezTo>
                <a:cubicBezTo>
                  <a:pt x="347669" y="1141305"/>
                  <a:pt x="345876" y="1139176"/>
                  <a:pt x="329202" y="1130198"/>
                </a:cubicBezTo>
                <a:cubicBezTo>
                  <a:pt x="319601" y="1125028"/>
                  <a:pt x="309695" y="1120445"/>
                  <a:pt x="299941" y="1115568"/>
                </a:cubicBezTo>
                <a:cubicBezTo>
                  <a:pt x="295064" y="1113130"/>
                  <a:pt x="289748" y="1111421"/>
                  <a:pt x="285311" y="1108252"/>
                </a:cubicBezTo>
                <a:cubicBezTo>
                  <a:pt x="276777" y="1102156"/>
                  <a:pt x="267987" y="1096403"/>
                  <a:pt x="259708" y="1089964"/>
                </a:cubicBezTo>
                <a:cubicBezTo>
                  <a:pt x="256986" y="1087847"/>
                  <a:pt x="255664" y="1083739"/>
                  <a:pt x="252392" y="1082649"/>
                </a:cubicBezTo>
                <a:cubicBezTo>
                  <a:pt x="240597" y="1078717"/>
                  <a:pt x="227931" y="1078130"/>
                  <a:pt x="215816" y="1075334"/>
                </a:cubicBezTo>
                <a:cubicBezTo>
                  <a:pt x="212059" y="1074467"/>
                  <a:pt x="208641" y="1072346"/>
                  <a:pt x="204844" y="1071676"/>
                </a:cubicBezTo>
                <a:cubicBezTo>
                  <a:pt x="187864" y="1068679"/>
                  <a:pt x="153637" y="1064361"/>
                  <a:pt x="153637" y="1064361"/>
                </a:cubicBezTo>
                <a:cubicBezTo>
                  <a:pt x="149979" y="1063142"/>
                  <a:pt x="146274" y="1062058"/>
                  <a:pt x="142664" y="1060704"/>
                </a:cubicBezTo>
                <a:cubicBezTo>
                  <a:pt x="136516" y="1058399"/>
                  <a:pt x="130774" y="1054864"/>
                  <a:pt x="124376" y="1053388"/>
                </a:cubicBezTo>
                <a:cubicBezTo>
                  <a:pt x="114799" y="1051178"/>
                  <a:pt x="104885" y="1050816"/>
                  <a:pt x="95116" y="1049731"/>
                </a:cubicBezTo>
                <a:cubicBezTo>
                  <a:pt x="82938" y="1048378"/>
                  <a:pt x="70726" y="1047356"/>
                  <a:pt x="58540" y="1046073"/>
                </a:cubicBezTo>
                <a:lnTo>
                  <a:pt x="25621" y="1042416"/>
                </a:lnTo>
                <a:cubicBezTo>
                  <a:pt x="8540" y="1016793"/>
                  <a:pt x="19721" y="1036985"/>
                  <a:pt x="10991" y="980236"/>
                </a:cubicBezTo>
                <a:cubicBezTo>
                  <a:pt x="8736" y="965576"/>
                  <a:pt x="3676" y="936345"/>
                  <a:pt x="3676" y="936345"/>
                </a:cubicBezTo>
                <a:cubicBezTo>
                  <a:pt x="2457" y="896111"/>
                  <a:pt x="-247" y="855895"/>
                  <a:pt x="18" y="815644"/>
                </a:cubicBezTo>
                <a:cubicBezTo>
                  <a:pt x="972" y="670542"/>
                  <a:pt x="3766" y="525451"/>
                  <a:pt x="7333" y="380390"/>
                </a:cubicBezTo>
                <a:cubicBezTo>
                  <a:pt x="7428" y="376536"/>
                  <a:pt x="9472" y="372961"/>
                  <a:pt x="10991" y="369417"/>
                </a:cubicBezTo>
                <a:cubicBezTo>
                  <a:pt x="13139" y="364406"/>
                  <a:pt x="15868" y="359664"/>
                  <a:pt x="18306" y="354787"/>
                </a:cubicBezTo>
                <a:cubicBezTo>
                  <a:pt x="19525" y="347472"/>
                  <a:pt x="18033" y="339130"/>
                  <a:pt x="21964" y="332841"/>
                </a:cubicBezTo>
                <a:cubicBezTo>
                  <a:pt x="24854" y="328217"/>
                  <a:pt x="32157" y="328695"/>
                  <a:pt x="36594" y="325526"/>
                </a:cubicBezTo>
                <a:cubicBezTo>
                  <a:pt x="40803" y="322519"/>
                  <a:pt x="43909" y="318211"/>
                  <a:pt x="47567" y="314553"/>
                </a:cubicBezTo>
                <a:cubicBezTo>
                  <a:pt x="48786" y="307238"/>
                  <a:pt x="48879" y="299643"/>
                  <a:pt x="51224" y="292608"/>
                </a:cubicBezTo>
                <a:cubicBezTo>
                  <a:pt x="53769" y="284972"/>
                  <a:pt x="64421" y="275754"/>
                  <a:pt x="69512" y="270662"/>
                </a:cubicBezTo>
                <a:cubicBezTo>
                  <a:pt x="70731" y="267004"/>
                  <a:pt x="71446" y="263138"/>
                  <a:pt x="73170" y="259689"/>
                </a:cubicBezTo>
                <a:cubicBezTo>
                  <a:pt x="75136" y="255757"/>
                  <a:pt x="79419" y="252981"/>
                  <a:pt x="80485" y="248716"/>
                </a:cubicBezTo>
                <a:cubicBezTo>
                  <a:pt x="83163" y="238005"/>
                  <a:pt x="82774" y="226753"/>
                  <a:pt x="84143" y="215798"/>
                </a:cubicBezTo>
                <a:cubicBezTo>
                  <a:pt x="85212" y="207244"/>
                  <a:pt x="86109" y="198649"/>
                  <a:pt x="87800" y="190195"/>
                </a:cubicBezTo>
                <a:cubicBezTo>
                  <a:pt x="88556" y="186414"/>
                  <a:pt x="91458" y="179222"/>
                  <a:pt x="84143" y="17556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pic>
        <p:nvPicPr>
          <p:cNvPr id="1229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394450"/>
            <a:ext cx="18716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6D61E32F-DF2B-4C74-A9E8-4DC6F180C248}"/>
              </a:ext>
            </a:extLst>
          </p:cNvPr>
          <p:cNvSpPr/>
          <p:nvPr/>
        </p:nvSpPr>
        <p:spPr>
          <a:xfrm>
            <a:off x="1465263" y="4865688"/>
            <a:ext cx="5938837" cy="850900"/>
          </a:xfrm>
          <a:custGeom>
            <a:avLst/>
            <a:gdLst>
              <a:gd name="connsiteX0" fmla="*/ 0 w 5939171"/>
              <a:gd name="connsiteY0" fmla="*/ 381740 h 852256"/>
              <a:gd name="connsiteX1" fmla="*/ 62143 w 5939171"/>
              <a:gd name="connsiteY1" fmla="*/ 390618 h 852256"/>
              <a:gd name="connsiteX2" fmla="*/ 97654 w 5939171"/>
              <a:gd name="connsiteY2" fmla="*/ 443884 h 852256"/>
              <a:gd name="connsiteX3" fmla="*/ 115409 w 5939171"/>
              <a:gd name="connsiteY3" fmla="*/ 470517 h 852256"/>
              <a:gd name="connsiteX4" fmla="*/ 150920 w 5939171"/>
              <a:gd name="connsiteY4" fmla="*/ 550416 h 852256"/>
              <a:gd name="connsiteX5" fmla="*/ 177553 w 5939171"/>
              <a:gd name="connsiteY5" fmla="*/ 559293 h 852256"/>
              <a:gd name="connsiteX6" fmla="*/ 239697 w 5939171"/>
              <a:gd name="connsiteY6" fmla="*/ 568171 h 852256"/>
              <a:gd name="connsiteX7" fmla="*/ 399495 w 5939171"/>
              <a:gd name="connsiteY7" fmla="*/ 585926 h 852256"/>
              <a:gd name="connsiteX8" fmla="*/ 470516 w 5939171"/>
              <a:gd name="connsiteY8" fmla="*/ 639192 h 852256"/>
              <a:gd name="connsiteX9" fmla="*/ 523782 w 5939171"/>
              <a:gd name="connsiteY9" fmla="*/ 656948 h 852256"/>
              <a:gd name="connsiteX10" fmla="*/ 585926 w 5939171"/>
              <a:gd name="connsiteY10" fmla="*/ 674703 h 852256"/>
              <a:gd name="connsiteX11" fmla="*/ 639192 w 5939171"/>
              <a:gd name="connsiteY11" fmla="*/ 727969 h 852256"/>
              <a:gd name="connsiteX12" fmla="*/ 692458 w 5939171"/>
              <a:gd name="connsiteY12" fmla="*/ 754602 h 852256"/>
              <a:gd name="connsiteX13" fmla="*/ 736846 w 5939171"/>
              <a:gd name="connsiteY13" fmla="*/ 798990 h 852256"/>
              <a:gd name="connsiteX14" fmla="*/ 798990 w 5939171"/>
              <a:gd name="connsiteY14" fmla="*/ 816746 h 852256"/>
              <a:gd name="connsiteX15" fmla="*/ 852256 w 5939171"/>
              <a:gd name="connsiteY15" fmla="*/ 852256 h 852256"/>
              <a:gd name="connsiteX16" fmla="*/ 1162974 w 5939171"/>
              <a:gd name="connsiteY16" fmla="*/ 843379 h 852256"/>
              <a:gd name="connsiteX17" fmla="*/ 1242873 w 5939171"/>
              <a:gd name="connsiteY17" fmla="*/ 816746 h 852256"/>
              <a:gd name="connsiteX18" fmla="*/ 1278384 w 5939171"/>
              <a:gd name="connsiteY18" fmla="*/ 807868 h 852256"/>
              <a:gd name="connsiteX19" fmla="*/ 1340528 w 5939171"/>
              <a:gd name="connsiteY19" fmla="*/ 790113 h 852256"/>
              <a:gd name="connsiteX20" fmla="*/ 1393794 w 5939171"/>
              <a:gd name="connsiteY20" fmla="*/ 781235 h 852256"/>
              <a:gd name="connsiteX21" fmla="*/ 1420427 w 5939171"/>
              <a:gd name="connsiteY21" fmla="*/ 772357 h 852256"/>
              <a:gd name="connsiteX22" fmla="*/ 1464815 w 5939171"/>
              <a:gd name="connsiteY22" fmla="*/ 763480 h 852256"/>
              <a:gd name="connsiteX23" fmla="*/ 1491448 w 5939171"/>
              <a:gd name="connsiteY23" fmla="*/ 745724 h 852256"/>
              <a:gd name="connsiteX24" fmla="*/ 1606858 w 5939171"/>
              <a:gd name="connsiteY24" fmla="*/ 727969 h 852256"/>
              <a:gd name="connsiteX25" fmla="*/ 2006353 w 5939171"/>
              <a:gd name="connsiteY25" fmla="*/ 710214 h 852256"/>
              <a:gd name="connsiteX26" fmla="*/ 2059619 w 5939171"/>
              <a:gd name="connsiteY26" fmla="*/ 692458 h 852256"/>
              <a:gd name="connsiteX27" fmla="*/ 2086252 w 5939171"/>
              <a:gd name="connsiteY27" fmla="*/ 639192 h 852256"/>
              <a:gd name="connsiteX28" fmla="*/ 2112885 w 5939171"/>
              <a:gd name="connsiteY28" fmla="*/ 630315 h 852256"/>
              <a:gd name="connsiteX29" fmla="*/ 2130640 w 5939171"/>
              <a:gd name="connsiteY29" fmla="*/ 603682 h 852256"/>
              <a:gd name="connsiteX30" fmla="*/ 2157273 w 5939171"/>
              <a:gd name="connsiteY30" fmla="*/ 594804 h 852256"/>
              <a:gd name="connsiteX31" fmla="*/ 2175029 w 5939171"/>
              <a:gd name="connsiteY31" fmla="*/ 577049 h 852256"/>
              <a:gd name="connsiteX32" fmla="*/ 2192784 w 5939171"/>
              <a:gd name="connsiteY32" fmla="*/ 523783 h 852256"/>
              <a:gd name="connsiteX33" fmla="*/ 2210539 w 5939171"/>
              <a:gd name="connsiteY33" fmla="*/ 470517 h 852256"/>
              <a:gd name="connsiteX34" fmla="*/ 2228295 w 5939171"/>
              <a:gd name="connsiteY34" fmla="*/ 390618 h 852256"/>
              <a:gd name="connsiteX35" fmla="*/ 2246050 w 5939171"/>
              <a:gd name="connsiteY35" fmla="*/ 372862 h 852256"/>
              <a:gd name="connsiteX36" fmla="*/ 2290438 w 5939171"/>
              <a:gd name="connsiteY36" fmla="*/ 328474 h 852256"/>
              <a:gd name="connsiteX37" fmla="*/ 2325949 w 5939171"/>
              <a:gd name="connsiteY37" fmla="*/ 292963 h 852256"/>
              <a:gd name="connsiteX38" fmla="*/ 2343704 w 5939171"/>
              <a:gd name="connsiteY38" fmla="*/ 266330 h 852256"/>
              <a:gd name="connsiteX39" fmla="*/ 2370337 w 5939171"/>
              <a:gd name="connsiteY39" fmla="*/ 257453 h 852256"/>
              <a:gd name="connsiteX40" fmla="*/ 2441359 w 5939171"/>
              <a:gd name="connsiteY40" fmla="*/ 195309 h 852256"/>
              <a:gd name="connsiteX41" fmla="*/ 2467992 w 5939171"/>
              <a:gd name="connsiteY41" fmla="*/ 186431 h 852256"/>
              <a:gd name="connsiteX42" fmla="*/ 2521258 w 5939171"/>
              <a:gd name="connsiteY42" fmla="*/ 150920 h 852256"/>
              <a:gd name="connsiteX43" fmla="*/ 2539013 w 5939171"/>
              <a:gd name="connsiteY43" fmla="*/ 124287 h 852256"/>
              <a:gd name="connsiteX44" fmla="*/ 2565646 w 5939171"/>
              <a:gd name="connsiteY44" fmla="*/ 106532 h 852256"/>
              <a:gd name="connsiteX45" fmla="*/ 2574524 w 5939171"/>
              <a:gd name="connsiteY45" fmla="*/ 79899 h 852256"/>
              <a:gd name="connsiteX46" fmla="*/ 2592279 w 5939171"/>
              <a:gd name="connsiteY46" fmla="*/ 53266 h 852256"/>
              <a:gd name="connsiteX47" fmla="*/ 2618912 w 5939171"/>
              <a:gd name="connsiteY47" fmla="*/ 0 h 852256"/>
              <a:gd name="connsiteX48" fmla="*/ 2645545 w 5939171"/>
              <a:gd name="connsiteY48" fmla="*/ 17755 h 852256"/>
              <a:gd name="connsiteX49" fmla="*/ 2707689 w 5939171"/>
              <a:gd name="connsiteY49" fmla="*/ 26633 h 852256"/>
              <a:gd name="connsiteX50" fmla="*/ 2858609 w 5939171"/>
              <a:gd name="connsiteY50" fmla="*/ 35511 h 852256"/>
              <a:gd name="connsiteX51" fmla="*/ 2876365 w 5939171"/>
              <a:gd name="connsiteY51" fmla="*/ 53266 h 852256"/>
              <a:gd name="connsiteX52" fmla="*/ 2974019 w 5939171"/>
              <a:gd name="connsiteY52" fmla="*/ 71021 h 852256"/>
              <a:gd name="connsiteX53" fmla="*/ 3036163 w 5939171"/>
              <a:gd name="connsiteY53" fmla="*/ 88777 h 852256"/>
              <a:gd name="connsiteX54" fmla="*/ 3204838 w 5939171"/>
              <a:gd name="connsiteY54" fmla="*/ 97654 h 852256"/>
              <a:gd name="connsiteX55" fmla="*/ 3284737 w 5939171"/>
              <a:gd name="connsiteY55" fmla="*/ 106532 h 852256"/>
              <a:gd name="connsiteX56" fmla="*/ 3311370 w 5939171"/>
              <a:gd name="connsiteY56" fmla="*/ 115410 h 852256"/>
              <a:gd name="connsiteX57" fmla="*/ 3346881 w 5939171"/>
              <a:gd name="connsiteY57" fmla="*/ 124287 h 852256"/>
              <a:gd name="connsiteX58" fmla="*/ 3373514 w 5939171"/>
              <a:gd name="connsiteY58" fmla="*/ 142043 h 852256"/>
              <a:gd name="connsiteX59" fmla="*/ 3604334 w 5939171"/>
              <a:gd name="connsiteY59" fmla="*/ 159798 h 852256"/>
              <a:gd name="connsiteX60" fmla="*/ 3675355 w 5939171"/>
              <a:gd name="connsiteY60" fmla="*/ 213064 h 852256"/>
              <a:gd name="connsiteX61" fmla="*/ 3808520 w 5939171"/>
              <a:gd name="connsiteY61" fmla="*/ 221942 h 852256"/>
              <a:gd name="connsiteX62" fmla="*/ 3835153 w 5939171"/>
              <a:gd name="connsiteY62" fmla="*/ 230820 h 852256"/>
              <a:gd name="connsiteX63" fmla="*/ 3923930 w 5939171"/>
              <a:gd name="connsiteY63" fmla="*/ 284086 h 852256"/>
              <a:gd name="connsiteX64" fmla="*/ 3994951 w 5939171"/>
              <a:gd name="connsiteY64" fmla="*/ 292963 h 852256"/>
              <a:gd name="connsiteX65" fmla="*/ 4048217 w 5939171"/>
              <a:gd name="connsiteY65" fmla="*/ 310719 h 852256"/>
              <a:gd name="connsiteX66" fmla="*/ 4136994 w 5939171"/>
              <a:gd name="connsiteY66" fmla="*/ 328474 h 852256"/>
              <a:gd name="connsiteX67" fmla="*/ 4163627 w 5939171"/>
              <a:gd name="connsiteY67" fmla="*/ 346229 h 852256"/>
              <a:gd name="connsiteX68" fmla="*/ 4181382 w 5939171"/>
              <a:gd name="connsiteY68" fmla="*/ 363985 h 852256"/>
              <a:gd name="connsiteX69" fmla="*/ 4208015 w 5939171"/>
              <a:gd name="connsiteY69" fmla="*/ 372862 h 852256"/>
              <a:gd name="connsiteX70" fmla="*/ 4225770 w 5939171"/>
              <a:gd name="connsiteY70" fmla="*/ 390618 h 852256"/>
              <a:gd name="connsiteX71" fmla="*/ 4252403 w 5939171"/>
              <a:gd name="connsiteY71" fmla="*/ 399495 h 852256"/>
              <a:gd name="connsiteX72" fmla="*/ 4358935 w 5939171"/>
              <a:gd name="connsiteY72" fmla="*/ 417251 h 852256"/>
              <a:gd name="connsiteX73" fmla="*/ 4403324 w 5939171"/>
              <a:gd name="connsiteY73" fmla="*/ 435006 h 852256"/>
              <a:gd name="connsiteX74" fmla="*/ 4438834 w 5939171"/>
              <a:gd name="connsiteY74" fmla="*/ 443884 h 852256"/>
              <a:gd name="connsiteX75" fmla="*/ 4465467 w 5939171"/>
              <a:gd name="connsiteY75" fmla="*/ 461639 h 852256"/>
              <a:gd name="connsiteX76" fmla="*/ 4518734 w 5939171"/>
              <a:gd name="connsiteY76" fmla="*/ 488272 h 852256"/>
              <a:gd name="connsiteX77" fmla="*/ 4536489 w 5939171"/>
              <a:gd name="connsiteY77" fmla="*/ 532660 h 852256"/>
              <a:gd name="connsiteX78" fmla="*/ 4643021 w 5939171"/>
              <a:gd name="connsiteY78" fmla="*/ 559293 h 852256"/>
              <a:gd name="connsiteX79" fmla="*/ 4758431 w 5939171"/>
              <a:gd name="connsiteY79" fmla="*/ 577049 h 852256"/>
              <a:gd name="connsiteX80" fmla="*/ 5033638 w 5939171"/>
              <a:gd name="connsiteY80" fmla="*/ 603682 h 852256"/>
              <a:gd name="connsiteX81" fmla="*/ 5362112 w 5939171"/>
              <a:gd name="connsiteY81" fmla="*/ 612559 h 852256"/>
              <a:gd name="connsiteX82" fmla="*/ 5513033 w 5939171"/>
              <a:gd name="connsiteY82" fmla="*/ 603682 h 852256"/>
              <a:gd name="connsiteX83" fmla="*/ 5539666 w 5939171"/>
              <a:gd name="connsiteY83" fmla="*/ 594804 h 852256"/>
              <a:gd name="connsiteX84" fmla="*/ 5557421 w 5939171"/>
              <a:gd name="connsiteY84" fmla="*/ 568171 h 852256"/>
              <a:gd name="connsiteX85" fmla="*/ 5584054 w 5939171"/>
              <a:gd name="connsiteY85" fmla="*/ 550416 h 852256"/>
              <a:gd name="connsiteX86" fmla="*/ 5619565 w 5939171"/>
              <a:gd name="connsiteY86" fmla="*/ 514905 h 852256"/>
              <a:gd name="connsiteX87" fmla="*/ 5628442 w 5939171"/>
              <a:gd name="connsiteY87" fmla="*/ 479394 h 852256"/>
              <a:gd name="connsiteX88" fmla="*/ 5663953 w 5939171"/>
              <a:gd name="connsiteY88" fmla="*/ 470517 h 852256"/>
              <a:gd name="connsiteX89" fmla="*/ 5717219 w 5939171"/>
              <a:gd name="connsiteY89" fmla="*/ 443884 h 852256"/>
              <a:gd name="connsiteX90" fmla="*/ 5788240 w 5939171"/>
              <a:gd name="connsiteY90" fmla="*/ 435006 h 852256"/>
              <a:gd name="connsiteX91" fmla="*/ 5850384 w 5939171"/>
              <a:gd name="connsiteY91" fmla="*/ 426128 h 852256"/>
              <a:gd name="connsiteX92" fmla="*/ 5877017 w 5939171"/>
              <a:gd name="connsiteY92" fmla="*/ 417251 h 852256"/>
              <a:gd name="connsiteX93" fmla="*/ 5912528 w 5939171"/>
              <a:gd name="connsiteY93" fmla="*/ 390618 h 852256"/>
              <a:gd name="connsiteX94" fmla="*/ 5885895 w 5939171"/>
              <a:gd name="connsiteY94" fmla="*/ 381740 h 852256"/>
              <a:gd name="connsiteX95" fmla="*/ 5868139 w 5939171"/>
              <a:gd name="connsiteY95" fmla="*/ 363985 h 852256"/>
              <a:gd name="connsiteX96" fmla="*/ 5797118 w 5939171"/>
              <a:gd name="connsiteY96" fmla="*/ 346229 h 852256"/>
              <a:gd name="connsiteX97" fmla="*/ 5743852 w 5939171"/>
              <a:gd name="connsiteY97" fmla="*/ 301841 h 852256"/>
              <a:gd name="connsiteX98" fmla="*/ 5717219 w 5939171"/>
              <a:gd name="connsiteY98" fmla="*/ 292963 h 852256"/>
              <a:gd name="connsiteX99" fmla="*/ 5681708 w 5939171"/>
              <a:gd name="connsiteY99" fmla="*/ 275208 h 852256"/>
              <a:gd name="connsiteX100" fmla="*/ 5655075 w 5939171"/>
              <a:gd name="connsiteY100" fmla="*/ 257453 h 85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939171" h="852256">
                <a:moveTo>
                  <a:pt x="0" y="381740"/>
                </a:moveTo>
                <a:cubicBezTo>
                  <a:pt x="20714" y="384699"/>
                  <a:pt x="44490" y="379384"/>
                  <a:pt x="62143" y="390618"/>
                </a:cubicBezTo>
                <a:cubicBezTo>
                  <a:pt x="80146" y="402075"/>
                  <a:pt x="85817" y="426129"/>
                  <a:pt x="97654" y="443884"/>
                </a:cubicBezTo>
                <a:cubicBezTo>
                  <a:pt x="103572" y="452762"/>
                  <a:pt x="112035" y="460395"/>
                  <a:pt x="115409" y="470517"/>
                </a:cubicBezTo>
                <a:cubicBezTo>
                  <a:pt x="120834" y="486790"/>
                  <a:pt x="131737" y="535070"/>
                  <a:pt x="150920" y="550416"/>
                </a:cubicBezTo>
                <a:cubicBezTo>
                  <a:pt x="158227" y="556262"/>
                  <a:pt x="168377" y="557458"/>
                  <a:pt x="177553" y="559293"/>
                </a:cubicBezTo>
                <a:cubicBezTo>
                  <a:pt x="198072" y="563397"/>
                  <a:pt x="218921" y="565678"/>
                  <a:pt x="239697" y="568171"/>
                </a:cubicBezTo>
                <a:lnTo>
                  <a:pt x="399495" y="585926"/>
                </a:lnTo>
                <a:cubicBezTo>
                  <a:pt x="420528" y="606960"/>
                  <a:pt x="440397" y="629152"/>
                  <a:pt x="470516" y="639192"/>
                </a:cubicBezTo>
                <a:cubicBezTo>
                  <a:pt x="488271" y="645111"/>
                  <a:pt x="505625" y="652409"/>
                  <a:pt x="523782" y="656948"/>
                </a:cubicBezTo>
                <a:cubicBezTo>
                  <a:pt x="568372" y="668094"/>
                  <a:pt x="547718" y="661966"/>
                  <a:pt x="585926" y="674703"/>
                </a:cubicBezTo>
                <a:cubicBezTo>
                  <a:pt x="603681" y="692458"/>
                  <a:pt x="615371" y="720028"/>
                  <a:pt x="639192" y="727969"/>
                </a:cubicBezTo>
                <a:cubicBezTo>
                  <a:pt x="675947" y="740221"/>
                  <a:pt x="658039" y="731656"/>
                  <a:pt x="692458" y="754602"/>
                </a:cubicBezTo>
                <a:cubicBezTo>
                  <a:pt x="708241" y="778276"/>
                  <a:pt x="709226" y="787153"/>
                  <a:pt x="736846" y="798990"/>
                </a:cubicBezTo>
                <a:cubicBezTo>
                  <a:pt x="756961" y="807611"/>
                  <a:pt x="779552" y="805947"/>
                  <a:pt x="798990" y="816746"/>
                </a:cubicBezTo>
                <a:cubicBezTo>
                  <a:pt x="817644" y="827109"/>
                  <a:pt x="852256" y="852256"/>
                  <a:pt x="852256" y="852256"/>
                </a:cubicBezTo>
                <a:cubicBezTo>
                  <a:pt x="955829" y="849297"/>
                  <a:pt x="1059635" y="850940"/>
                  <a:pt x="1162974" y="843379"/>
                </a:cubicBezTo>
                <a:cubicBezTo>
                  <a:pt x="1175507" y="842462"/>
                  <a:pt x="1223289" y="821642"/>
                  <a:pt x="1242873" y="816746"/>
                </a:cubicBezTo>
                <a:cubicBezTo>
                  <a:pt x="1254710" y="813787"/>
                  <a:pt x="1266652" y="811220"/>
                  <a:pt x="1278384" y="807868"/>
                </a:cubicBezTo>
                <a:cubicBezTo>
                  <a:pt x="1317877" y="796584"/>
                  <a:pt x="1294262" y="799366"/>
                  <a:pt x="1340528" y="790113"/>
                </a:cubicBezTo>
                <a:cubicBezTo>
                  <a:pt x="1358179" y="786583"/>
                  <a:pt x="1376222" y="785140"/>
                  <a:pt x="1393794" y="781235"/>
                </a:cubicBezTo>
                <a:cubicBezTo>
                  <a:pt x="1402929" y="779205"/>
                  <a:pt x="1411348" y="774627"/>
                  <a:pt x="1420427" y="772357"/>
                </a:cubicBezTo>
                <a:cubicBezTo>
                  <a:pt x="1435065" y="768697"/>
                  <a:pt x="1450019" y="766439"/>
                  <a:pt x="1464815" y="763480"/>
                </a:cubicBezTo>
                <a:cubicBezTo>
                  <a:pt x="1473693" y="757561"/>
                  <a:pt x="1481905" y="750496"/>
                  <a:pt x="1491448" y="745724"/>
                </a:cubicBezTo>
                <a:cubicBezTo>
                  <a:pt x="1522951" y="729972"/>
                  <a:pt x="1582959" y="729739"/>
                  <a:pt x="1606858" y="727969"/>
                </a:cubicBezTo>
                <a:cubicBezTo>
                  <a:pt x="1747650" y="717540"/>
                  <a:pt x="1860255" y="715431"/>
                  <a:pt x="2006353" y="710214"/>
                </a:cubicBezTo>
                <a:cubicBezTo>
                  <a:pt x="2024108" y="704295"/>
                  <a:pt x="2053700" y="710213"/>
                  <a:pt x="2059619" y="692458"/>
                </a:cubicBezTo>
                <a:cubicBezTo>
                  <a:pt x="2065467" y="674914"/>
                  <a:pt x="2070608" y="651707"/>
                  <a:pt x="2086252" y="639192"/>
                </a:cubicBezTo>
                <a:cubicBezTo>
                  <a:pt x="2093559" y="633346"/>
                  <a:pt x="2104007" y="633274"/>
                  <a:pt x="2112885" y="630315"/>
                </a:cubicBezTo>
                <a:cubicBezTo>
                  <a:pt x="2118803" y="621437"/>
                  <a:pt x="2122309" y="610347"/>
                  <a:pt x="2130640" y="603682"/>
                </a:cubicBezTo>
                <a:cubicBezTo>
                  <a:pt x="2137947" y="597836"/>
                  <a:pt x="2149249" y="599619"/>
                  <a:pt x="2157273" y="594804"/>
                </a:cubicBezTo>
                <a:cubicBezTo>
                  <a:pt x="2164450" y="590498"/>
                  <a:pt x="2169110" y="582967"/>
                  <a:pt x="2175029" y="577049"/>
                </a:cubicBezTo>
                <a:lnTo>
                  <a:pt x="2192784" y="523783"/>
                </a:lnTo>
                <a:cubicBezTo>
                  <a:pt x="2198702" y="506028"/>
                  <a:pt x="2207462" y="488978"/>
                  <a:pt x="2210539" y="470517"/>
                </a:cubicBezTo>
                <a:cubicBezTo>
                  <a:pt x="2212332" y="459758"/>
                  <a:pt x="2218208" y="407431"/>
                  <a:pt x="2228295" y="390618"/>
                </a:cubicBezTo>
                <a:cubicBezTo>
                  <a:pt x="2232601" y="383441"/>
                  <a:pt x="2240821" y="379398"/>
                  <a:pt x="2246050" y="372862"/>
                </a:cubicBezTo>
                <a:cubicBezTo>
                  <a:pt x="2302001" y="302920"/>
                  <a:pt x="2222649" y="386578"/>
                  <a:pt x="2290438" y="328474"/>
                </a:cubicBezTo>
                <a:cubicBezTo>
                  <a:pt x="2303148" y="317580"/>
                  <a:pt x="2316663" y="306892"/>
                  <a:pt x="2325949" y="292963"/>
                </a:cubicBezTo>
                <a:cubicBezTo>
                  <a:pt x="2331867" y="284085"/>
                  <a:pt x="2335372" y="272995"/>
                  <a:pt x="2343704" y="266330"/>
                </a:cubicBezTo>
                <a:cubicBezTo>
                  <a:pt x="2351011" y="260484"/>
                  <a:pt x="2361459" y="260412"/>
                  <a:pt x="2370337" y="257453"/>
                </a:cubicBezTo>
                <a:cubicBezTo>
                  <a:pt x="2393480" y="234310"/>
                  <a:pt x="2411995" y="209991"/>
                  <a:pt x="2441359" y="195309"/>
                </a:cubicBezTo>
                <a:cubicBezTo>
                  <a:pt x="2449729" y="191124"/>
                  <a:pt x="2459812" y="190976"/>
                  <a:pt x="2467992" y="186431"/>
                </a:cubicBezTo>
                <a:cubicBezTo>
                  <a:pt x="2486646" y="176068"/>
                  <a:pt x="2521258" y="150920"/>
                  <a:pt x="2521258" y="150920"/>
                </a:cubicBezTo>
                <a:cubicBezTo>
                  <a:pt x="2527176" y="142042"/>
                  <a:pt x="2531468" y="131832"/>
                  <a:pt x="2539013" y="124287"/>
                </a:cubicBezTo>
                <a:cubicBezTo>
                  <a:pt x="2546558" y="116742"/>
                  <a:pt x="2558981" y="114863"/>
                  <a:pt x="2565646" y="106532"/>
                </a:cubicBezTo>
                <a:cubicBezTo>
                  <a:pt x="2571492" y="99225"/>
                  <a:pt x="2570339" y="88269"/>
                  <a:pt x="2574524" y="79899"/>
                </a:cubicBezTo>
                <a:cubicBezTo>
                  <a:pt x="2579296" y="70356"/>
                  <a:pt x="2587507" y="62809"/>
                  <a:pt x="2592279" y="53266"/>
                </a:cubicBezTo>
                <a:cubicBezTo>
                  <a:pt x="2629034" y="-20244"/>
                  <a:pt x="2568029" y="76326"/>
                  <a:pt x="2618912" y="0"/>
                </a:cubicBezTo>
                <a:cubicBezTo>
                  <a:pt x="2627790" y="5918"/>
                  <a:pt x="2635325" y="14689"/>
                  <a:pt x="2645545" y="17755"/>
                </a:cubicBezTo>
                <a:cubicBezTo>
                  <a:pt x="2665588" y="23768"/>
                  <a:pt x="2686836" y="24895"/>
                  <a:pt x="2707689" y="26633"/>
                </a:cubicBezTo>
                <a:cubicBezTo>
                  <a:pt x="2757909" y="30818"/>
                  <a:pt x="2808302" y="32552"/>
                  <a:pt x="2858609" y="35511"/>
                </a:cubicBezTo>
                <a:cubicBezTo>
                  <a:pt x="2864528" y="41429"/>
                  <a:pt x="2868672" y="49969"/>
                  <a:pt x="2876365" y="53266"/>
                </a:cubicBezTo>
                <a:cubicBezTo>
                  <a:pt x="2884266" y="56652"/>
                  <a:pt x="2970452" y="70427"/>
                  <a:pt x="2974019" y="71021"/>
                </a:cubicBezTo>
                <a:cubicBezTo>
                  <a:pt x="2989596" y="76214"/>
                  <a:pt x="3021081" y="87466"/>
                  <a:pt x="3036163" y="88777"/>
                </a:cubicBezTo>
                <a:cubicBezTo>
                  <a:pt x="3092254" y="93654"/>
                  <a:pt x="3148613" y="94695"/>
                  <a:pt x="3204838" y="97654"/>
                </a:cubicBezTo>
                <a:cubicBezTo>
                  <a:pt x="3231471" y="100613"/>
                  <a:pt x="3258305" y="102126"/>
                  <a:pt x="3284737" y="106532"/>
                </a:cubicBezTo>
                <a:cubicBezTo>
                  <a:pt x="3293968" y="108070"/>
                  <a:pt x="3302372" y="112839"/>
                  <a:pt x="3311370" y="115410"/>
                </a:cubicBezTo>
                <a:cubicBezTo>
                  <a:pt x="3323102" y="118762"/>
                  <a:pt x="3335044" y="121328"/>
                  <a:pt x="3346881" y="124287"/>
                </a:cubicBezTo>
                <a:cubicBezTo>
                  <a:pt x="3355759" y="130206"/>
                  <a:pt x="3363163" y="139455"/>
                  <a:pt x="3373514" y="142043"/>
                </a:cubicBezTo>
                <a:cubicBezTo>
                  <a:pt x="3409059" y="150929"/>
                  <a:pt x="3604265" y="159794"/>
                  <a:pt x="3604334" y="159798"/>
                </a:cubicBezTo>
                <a:cubicBezTo>
                  <a:pt x="3629356" y="184821"/>
                  <a:pt x="3640490" y="209190"/>
                  <a:pt x="3675355" y="213064"/>
                </a:cubicBezTo>
                <a:cubicBezTo>
                  <a:pt x="3719570" y="217977"/>
                  <a:pt x="3764132" y="218983"/>
                  <a:pt x="3808520" y="221942"/>
                </a:cubicBezTo>
                <a:cubicBezTo>
                  <a:pt x="3817398" y="224901"/>
                  <a:pt x="3826973" y="226275"/>
                  <a:pt x="3835153" y="230820"/>
                </a:cubicBezTo>
                <a:cubicBezTo>
                  <a:pt x="3850770" y="239496"/>
                  <a:pt x="3899511" y="277981"/>
                  <a:pt x="3923930" y="284086"/>
                </a:cubicBezTo>
                <a:cubicBezTo>
                  <a:pt x="3947076" y="289872"/>
                  <a:pt x="3971277" y="290004"/>
                  <a:pt x="3994951" y="292963"/>
                </a:cubicBezTo>
                <a:cubicBezTo>
                  <a:pt x="4012706" y="298882"/>
                  <a:pt x="4029865" y="307049"/>
                  <a:pt x="4048217" y="310719"/>
                </a:cubicBezTo>
                <a:lnTo>
                  <a:pt x="4136994" y="328474"/>
                </a:lnTo>
                <a:cubicBezTo>
                  <a:pt x="4145872" y="334392"/>
                  <a:pt x="4155296" y="339564"/>
                  <a:pt x="4163627" y="346229"/>
                </a:cubicBezTo>
                <a:cubicBezTo>
                  <a:pt x="4170163" y="351458"/>
                  <a:pt x="4174205" y="359679"/>
                  <a:pt x="4181382" y="363985"/>
                </a:cubicBezTo>
                <a:cubicBezTo>
                  <a:pt x="4189406" y="368800"/>
                  <a:pt x="4199137" y="369903"/>
                  <a:pt x="4208015" y="372862"/>
                </a:cubicBezTo>
                <a:cubicBezTo>
                  <a:pt x="4213933" y="378781"/>
                  <a:pt x="4218593" y="386312"/>
                  <a:pt x="4225770" y="390618"/>
                </a:cubicBezTo>
                <a:cubicBezTo>
                  <a:pt x="4233794" y="395433"/>
                  <a:pt x="4243227" y="397660"/>
                  <a:pt x="4252403" y="399495"/>
                </a:cubicBezTo>
                <a:cubicBezTo>
                  <a:pt x="4287704" y="406555"/>
                  <a:pt x="4323424" y="411332"/>
                  <a:pt x="4358935" y="417251"/>
                </a:cubicBezTo>
                <a:cubicBezTo>
                  <a:pt x="4373731" y="423169"/>
                  <a:pt x="4388206" y="429967"/>
                  <a:pt x="4403324" y="435006"/>
                </a:cubicBezTo>
                <a:cubicBezTo>
                  <a:pt x="4414899" y="438864"/>
                  <a:pt x="4427620" y="439078"/>
                  <a:pt x="4438834" y="443884"/>
                </a:cubicBezTo>
                <a:cubicBezTo>
                  <a:pt x="4448641" y="448087"/>
                  <a:pt x="4455924" y="456867"/>
                  <a:pt x="4465467" y="461639"/>
                </a:cubicBezTo>
                <a:cubicBezTo>
                  <a:pt x="4538978" y="498394"/>
                  <a:pt x="4442409" y="437390"/>
                  <a:pt x="4518734" y="488272"/>
                </a:cubicBezTo>
                <a:cubicBezTo>
                  <a:pt x="4524652" y="503068"/>
                  <a:pt x="4523434" y="523521"/>
                  <a:pt x="4536489" y="532660"/>
                </a:cubicBezTo>
                <a:cubicBezTo>
                  <a:pt x="4544570" y="538317"/>
                  <a:pt x="4621225" y="552027"/>
                  <a:pt x="4643021" y="559293"/>
                </a:cubicBezTo>
                <a:cubicBezTo>
                  <a:pt x="4703565" y="579475"/>
                  <a:pt x="4642237" y="561204"/>
                  <a:pt x="4758431" y="577049"/>
                </a:cubicBezTo>
                <a:cubicBezTo>
                  <a:pt x="4947295" y="602803"/>
                  <a:pt x="4787107" y="594877"/>
                  <a:pt x="5033638" y="603682"/>
                </a:cubicBezTo>
                <a:lnTo>
                  <a:pt x="5362112" y="612559"/>
                </a:lnTo>
                <a:cubicBezTo>
                  <a:pt x="5412419" y="609600"/>
                  <a:pt x="5462889" y="608696"/>
                  <a:pt x="5513033" y="603682"/>
                </a:cubicBezTo>
                <a:cubicBezTo>
                  <a:pt x="5522344" y="602751"/>
                  <a:pt x="5532359" y="600650"/>
                  <a:pt x="5539666" y="594804"/>
                </a:cubicBezTo>
                <a:cubicBezTo>
                  <a:pt x="5547997" y="588139"/>
                  <a:pt x="5549876" y="575716"/>
                  <a:pt x="5557421" y="568171"/>
                </a:cubicBezTo>
                <a:cubicBezTo>
                  <a:pt x="5564966" y="560626"/>
                  <a:pt x="5575953" y="557360"/>
                  <a:pt x="5584054" y="550416"/>
                </a:cubicBezTo>
                <a:cubicBezTo>
                  <a:pt x="5596764" y="539522"/>
                  <a:pt x="5619565" y="514905"/>
                  <a:pt x="5619565" y="514905"/>
                </a:cubicBezTo>
                <a:cubicBezTo>
                  <a:pt x="5622524" y="503068"/>
                  <a:pt x="5619814" y="488022"/>
                  <a:pt x="5628442" y="479394"/>
                </a:cubicBezTo>
                <a:cubicBezTo>
                  <a:pt x="5637070" y="470766"/>
                  <a:pt x="5652738" y="475323"/>
                  <a:pt x="5663953" y="470517"/>
                </a:cubicBezTo>
                <a:cubicBezTo>
                  <a:pt x="5705858" y="452558"/>
                  <a:pt x="5673898" y="451760"/>
                  <a:pt x="5717219" y="443884"/>
                </a:cubicBezTo>
                <a:cubicBezTo>
                  <a:pt x="5740692" y="439616"/>
                  <a:pt x="5764591" y="438159"/>
                  <a:pt x="5788240" y="435006"/>
                </a:cubicBezTo>
                <a:lnTo>
                  <a:pt x="5850384" y="426128"/>
                </a:lnTo>
                <a:cubicBezTo>
                  <a:pt x="5859262" y="423169"/>
                  <a:pt x="5867841" y="419086"/>
                  <a:pt x="5877017" y="417251"/>
                </a:cubicBezTo>
                <a:cubicBezTo>
                  <a:pt x="5923224" y="408010"/>
                  <a:pt x="5970084" y="419396"/>
                  <a:pt x="5912528" y="390618"/>
                </a:cubicBezTo>
                <a:cubicBezTo>
                  <a:pt x="5904158" y="386433"/>
                  <a:pt x="5894773" y="384699"/>
                  <a:pt x="5885895" y="381740"/>
                </a:cubicBezTo>
                <a:cubicBezTo>
                  <a:pt x="5879976" y="375822"/>
                  <a:pt x="5875316" y="368291"/>
                  <a:pt x="5868139" y="363985"/>
                </a:cubicBezTo>
                <a:cubicBezTo>
                  <a:pt x="5854489" y="355795"/>
                  <a:pt x="5806667" y="348139"/>
                  <a:pt x="5797118" y="346229"/>
                </a:cubicBezTo>
                <a:cubicBezTo>
                  <a:pt x="5777483" y="326594"/>
                  <a:pt x="5768573" y="314201"/>
                  <a:pt x="5743852" y="301841"/>
                </a:cubicBezTo>
                <a:cubicBezTo>
                  <a:pt x="5735482" y="297656"/>
                  <a:pt x="5725820" y="296649"/>
                  <a:pt x="5717219" y="292963"/>
                </a:cubicBezTo>
                <a:cubicBezTo>
                  <a:pt x="5705055" y="287750"/>
                  <a:pt x="5693198" y="281774"/>
                  <a:pt x="5681708" y="275208"/>
                </a:cubicBezTo>
                <a:cubicBezTo>
                  <a:pt x="5672444" y="269915"/>
                  <a:pt x="5655075" y="257453"/>
                  <a:pt x="5655075" y="25745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EC80A5-93F3-4F45-878B-78B9C084FA36}"/>
              </a:ext>
            </a:extLst>
          </p:cNvPr>
          <p:cNvSpPr/>
          <p:nvPr/>
        </p:nvSpPr>
        <p:spPr>
          <a:xfrm>
            <a:off x="4252913" y="4473575"/>
            <a:ext cx="1854200" cy="479425"/>
          </a:xfrm>
          <a:custGeom>
            <a:avLst/>
            <a:gdLst>
              <a:gd name="connsiteX0" fmla="*/ 0 w 1855433"/>
              <a:gd name="connsiteY0" fmla="*/ 0 h 479445"/>
              <a:gd name="connsiteX1" fmla="*/ 35511 w 1855433"/>
              <a:gd name="connsiteY1" fmla="*/ 97654 h 479445"/>
              <a:gd name="connsiteX2" fmla="*/ 44388 w 1855433"/>
              <a:gd name="connsiteY2" fmla="*/ 124287 h 479445"/>
              <a:gd name="connsiteX3" fmla="*/ 71021 w 1855433"/>
              <a:gd name="connsiteY3" fmla="*/ 133165 h 479445"/>
              <a:gd name="connsiteX4" fmla="*/ 275208 w 1855433"/>
              <a:gd name="connsiteY4" fmla="*/ 133165 h 479445"/>
              <a:gd name="connsiteX5" fmla="*/ 292963 w 1855433"/>
              <a:gd name="connsiteY5" fmla="*/ 186431 h 479445"/>
              <a:gd name="connsiteX6" fmla="*/ 399495 w 1855433"/>
              <a:gd name="connsiteY6" fmla="*/ 177553 h 479445"/>
              <a:gd name="connsiteX7" fmla="*/ 426128 w 1855433"/>
              <a:gd name="connsiteY7" fmla="*/ 168675 h 479445"/>
              <a:gd name="connsiteX8" fmla="*/ 479394 w 1855433"/>
              <a:gd name="connsiteY8" fmla="*/ 186431 h 479445"/>
              <a:gd name="connsiteX9" fmla="*/ 506027 w 1855433"/>
              <a:gd name="connsiteY9" fmla="*/ 204186 h 479445"/>
              <a:gd name="connsiteX10" fmla="*/ 559293 w 1855433"/>
              <a:gd name="connsiteY10" fmla="*/ 221941 h 479445"/>
              <a:gd name="connsiteX11" fmla="*/ 577048 w 1855433"/>
              <a:gd name="connsiteY11" fmla="*/ 239697 h 479445"/>
              <a:gd name="connsiteX12" fmla="*/ 648070 w 1855433"/>
              <a:gd name="connsiteY12" fmla="*/ 257452 h 479445"/>
              <a:gd name="connsiteX13" fmla="*/ 674703 w 1855433"/>
              <a:gd name="connsiteY13" fmla="*/ 266330 h 479445"/>
              <a:gd name="connsiteX14" fmla="*/ 816746 w 1855433"/>
              <a:gd name="connsiteY14" fmla="*/ 275207 h 479445"/>
              <a:gd name="connsiteX15" fmla="*/ 941033 w 1855433"/>
              <a:gd name="connsiteY15" fmla="*/ 266330 h 479445"/>
              <a:gd name="connsiteX16" fmla="*/ 994299 w 1855433"/>
              <a:gd name="connsiteY16" fmla="*/ 248574 h 479445"/>
              <a:gd name="connsiteX17" fmla="*/ 1100831 w 1855433"/>
              <a:gd name="connsiteY17" fmla="*/ 257452 h 479445"/>
              <a:gd name="connsiteX18" fmla="*/ 1154097 w 1855433"/>
              <a:gd name="connsiteY18" fmla="*/ 292963 h 479445"/>
              <a:gd name="connsiteX19" fmla="*/ 1207363 w 1855433"/>
              <a:gd name="connsiteY19" fmla="*/ 310718 h 479445"/>
              <a:gd name="connsiteX20" fmla="*/ 1233996 w 1855433"/>
              <a:gd name="connsiteY20" fmla="*/ 319596 h 479445"/>
              <a:gd name="connsiteX21" fmla="*/ 1393794 w 1855433"/>
              <a:gd name="connsiteY21" fmla="*/ 337351 h 479445"/>
              <a:gd name="connsiteX22" fmla="*/ 1455938 w 1855433"/>
              <a:gd name="connsiteY22" fmla="*/ 346229 h 479445"/>
              <a:gd name="connsiteX23" fmla="*/ 1482571 w 1855433"/>
              <a:gd name="connsiteY23" fmla="*/ 355106 h 479445"/>
              <a:gd name="connsiteX24" fmla="*/ 1500326 w 1855433"/>
              <a:gd name="connsiteY24" fmla="*/ 372862 h 479445"/>
              <a:gd name="connsiteX25" fmla="*/ 1553592 w 1855433"/>
              <a:gd name="connsiteY25" fmla="*/ 408372 h 479445"/>
              <a:gd name="connsiteX26" fmla="*/ 1580225 w 1855433"/>
              <a:gd name="connsiteY26" fmla="*/ 426128 h 479445"/>
              <a:gd name="connsiteX27" fmla="*/ 1775534 w 1855433"/>
              <a:gd name="connsiteY27" fmla="*/ 435005 h 479445"/>
              <a:gd name="connsiteX28" fmla="*/ 1828800 w 1855433"/>
              <a:gd name="connsiteY28" fmla="*/ 452761 h 479445"/>
              <a:gd name="connsiteX29" fmla="*/ 1855433 w 1855433"/>
              <a:gd name="connsiteY29" fmla="*/ 479394 h 47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55433" h="479445">
                <a:moveTo>
                  <a:pt x="0" y="0"/>
                </a:moveTo>
                <a:cubicBezTo>
                  <a:pt x="24701" y="61754"/>
                  <a:pt x="12721" y="29283"/>
                  <a:pt x="35511" y="97654"/>
                </a:cubicBezTo>
                <a:cubicBezTo>
                  <a:pt x="38470" y="106532"/>
                  <a:pt x="35510" y="121328"/>
                  <a:pt x="44388" y="124287"/>
                </a:cubicBezTo>
                <a:lnTo>
                  <a:pt x="71021" y="133165"/>
                </a:lnTo>
                <a:cubicBezTo>
                  <a:pt x="136018" y="123879"/>
                  <a:pt x="212285" y="108695"/>
                  <a:pt x="275208" y="133165"/>
                </a:cubicBezTo>
                <a:cubicBezTo>
                  <a:pt x="292651" y="139948"/>
                  <a:pt x="292963" y="186431"/>
                  <a:pt x="292963" y="186431"/>
                </a:cubicBezTo>
                <a:cubicBezTo>
                  <a:pt x="328474" y="183472"/>
                  <a:pt x="364174" y="182263"/>
                  <a:pt x="399495" y="177553"/>
                </a:cubicBezTo>
                <a:cubicBezTo>
                  <a:pt x="408771" y="176316"/>
                  <a:pt x="416827" y="167642"/>
                  <a:pt x="426128" y="168675"/>
                </a:cubicBezTo>
                <a:cubicBezTo>
                  <a:pt x="444729" y="170742"/>
                  <a:pt x="462291" y="178830"/>
                  <a:pt x="479394" y="186431"/>
                </a:cubicBezTo>
                <a:cubicBezTo>
                  <a:pt x="489144" y="190764"/>
                  <a:pt x="496277" y="199853"/>
                  <a:pt x="506027" y="204186"/>
                </a:cubicBezTo>
                <a:cubicBezTo>
                  <a:pt x="523130" y="211787"/>
                  <a:pt x="559293" y="221941"/>
                  <a:pt x="559293" y="221941"/>
                </a:cubicBezTo>
                <a:cubicBezTo>
                  <a:pt x="565211" y="227860"/>
                  <a:pt x="569871" y="235391"/>
                  <a:pt x="577048" y="239697"/>
                </a:cubicBezTo>
                <a:cubicBezTo>
                  <a:pt x="591540" y="248392"/>
                  <a:pt x="637166" y="254726"/>
                  <a:pt x="648070" y="257452"/>
                </a:cubicBezTo>
                <a:cubicBezTo>
                  <a:pt x="657148" y="259722"/>
                  <a:pt x="665396" y="265350"/>
                  <a:pt x="674703" y="266330"/>
                </a:cubicBezTo>
                <a:cubicBezTo>
                  <a:pt x="721882" y="271296"/>
                  <a:pt x="769398" y="272248"/>
                  <a:pt x="816746" y="275207"/>
                </a:cubicBezTo>
                <a:cubicBezTo>
                  <a:pt x="858175" y="272248"/>
                  <a:pt x="899958" y="272491"/>
                  <a:pt x="941033" y="266330"/>
                </a:cubicBezTo>
                <a:cubicBezTo>
                  <a:pt x="959542" y="263554"/>
                  <a:pt x="994299" y="248574"/>
                  <a:pt x="994299" y="248574"/>
                </a:cubicBezTo>
                <a:cubicBezTo>
                  <a:pt x="1029810" y="251533"/>
                  <a:pt x="1066497" y="247915"/>
                  <a:pt x="1100831" y="257452"/>
                </a:cubicBezTo>
                <a:cubicBezTo>
                  <a:pt x="1121392" y="263163"/>
                  <a:pt x="1133853" y="286215"/>
                  <a:pt x="1154097" y="292963"/>
                </a:cubicBezTo>
                <a:lnTo>
                  <a:pt x="1207363" y="310718"/>
                </a:lnTo>
                <a:cubicBezTo>
                  <a:pt x="1216241" y="313677"/>
                  <a:pt x="1224732" y="318273"/>
                  <a:pt x="1233996" y="319596"/>
                </a:cubicBezTo>
                <a:cubicBezTo>
                  <a:pt x="1376795" y="339994"/>
                  <a:pt x="1199857" y="315802"/>
                  <a:pt x="1393794" y="337351"/>
                </a:cubicBezTo>
                <a:cubicBezTo>
                  <a:pt x="1414591" y="339662"/>
                  <a:pt x="1435223" y="343270"/>
                  <a:pt x="1455938" y="346229"/>
                </a:cubicBezTo>
                <a:cubicBezTo>
                  <a:pt x="1464816" y="349188"/>
                  <a:pt x="1474547" y="350291"/>
                  <a:pt x="1482571" y="355106"/>
                </a:cubicBezTo>
                <a:cubicBezTo>
                  <a:pt x="1489748" y="359412"/>
                  <a:pt x="1493630" y="367840"/>
                  <a:pt x="1500326" y="372862"/>
                </a:cubicBezTo>
                <a:cubicBezTo>
                  <a:pt x="1517397" y="385666"/>
                  <a:pt x="1535837" y="396535"/>
                  <a:pt x="1553592" y="408372"/>
                </a:cubicBezTo>
                <a:cubicBezTo>
                  <a:pt x="1562470" y="414291"/>
                  <a:pt x="1569566" y="425644"/>
                  <a:pt x="1580225" y="426128"/>
                </a:cubicBezTo>
                <a:lnTo>
                  <a:pt x="1775534" y="435005"/>
                </a:lnTo>
                <a:cubicBezTo>
                  <a:pt x="1793289" y="440924"/>
                  <a:pt x="1818418" y="437188"/>
                  <a:pt x="1828800" y="452761"/>
                </a:cubicBezTo>
                <a:cubicBezTo>
                  <a:pt x="1848197" y="481856"/>
                  <a:pt x="1835885" y="479394"/>
                  <a:pt x="1855433" y="479394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CBE6058-6A50-433A-8EFB-46221E4C25CA}"/>
              </a:ext>
            </a:extLst>
          </p:cNvPr>
          <p:cNvSpPr/>
          <p:nvPr/>
        </p:nvSpPr>
        <p:spPr>
          <a:xfrm>
            <a:off x="5229225" y="3309938"/>
            <a:ext cx="665163" cy="481012"/>
          </a:xfrm>
          <a:custGeom>
            <a:avLst/>
            <a:gdLst>
              <a:gd name="connsiteX0" fmla="*/ 0 w 665825"/>
              <a:gd name="connsiteY0" fmla="*/ 54115 h 480267"/>
              <a:gd name="connsiteX1" fmla="*/ 71021 w 665825"/>
              <a:gd name="connsiteY1" fmla="*/ 27482 h 480267"/>
              <a:gd name="connsiteX2" fmla="*/ 88776 w 665825"/>
              <a:gd name="connsiteY2" fmla="*/ 849 h 480267"/>
              <a:gd name="connsiteX3" fmla="*/ 195308 w 665825"/>
              <a:gd name="connsiteY3" fmla="*/ 36360 h 480267"/>
              <a:gd name="connsiteX4" fmla="*/ 204186 w 665825"/>
              <a:gd name="connsiteY4" fmla="*/ 89626 h 480267"/>
              <a:gd name="connsiteX5" fmla="*/ 239697 w 665825"/>
              <a:gd name="connsiteY5" fmla="*/ 98503 h 480267"/>
              <a:gd name="connsiteX6" fmla="*/ 266330 w 665825"/>
              <a:gd name="connsiteY6" fmla="*/ 107381 h 480267"/>
              <a:gd name="connsiteX7" fmla="*/ 310718 w 665825"/>
              <a:gd name="connsiteY7" fmla="*/ 142892 h 480267"/>
              <a:gd name="connsiteX8" fmla="*/ 319596 w 665825"/>
              <a:gd name="connsiteY8" fmla="*/ 187280 h 480267"/>
              <a:gd name="connsiteX9" fmla="*/ 355106 w 665825"/>
              <a:gd name="connsiteY9" fmla="*/ 196158 h 480267"/>
              <a:gd name="connsiteX10" fmla="*/ 372862 w 665825"/>
              <a:gd name="connsiteY10" fmla="*/ 213913 h 480267"/>
              <a:gd name="connsiteX11" fmla="*/ 381739 w 665825"/>
              <a:gd name="connsiteY11" fmla="*/ 240546 h 480267"/>
              <a:gd name="connsiteX12" fmla="*/ 399495 w 665825"/>
              <a:gd name="connsiteY12" fmla="*/ 258301 h 480267"/>
              <a:gd name="connsiteX13" fmla="*/ 417250 w 665825"/>
              <a:gd name="connsiteY13" fmla="*/ 311567 h 480267"/>
              <a:gd name="connsiteX14" fmla="*/ 426128 w 665825"/>
              <a:gd name="connsiteY14" fmla="*/ 338200 h 480267"/>
              <a:gd name="connsiteX15" fmla="*/ 443883 w 665825"/>
              <a:gd name="connsiteY15" fmla="*/ 355956 h 480267"/>
              <a:gd name="connsiteX16" fmla="*/ 479394 w 665825"/>
              <a:gd name="connsiteY16" fmla="*/ 400344 h 480267"/>
              <a:gd name="connsiteX17" fmla="*/ 488271 w 665825"/>
              <a:gd name="connsiteY17" fmla="*/ 426977 h 480267"/>
              <a:gd name="connsiteX18" fmla="*/ 568170 w 665825"/>
              <a:gd name="connsiteY18" fmla="*/ 453610 h 480267"/>
              <a:gd name="connsiteX19" fmla="*/ 594803 w 665825"/>
              <a:gd name="connsiteY19" fmla="*/ 462488 h 480267"/>
              <a:gd name="connsiteX20" fmla="*/ 630314 w 665825"/>
              <a:gd name="connsiteY20" fmla="*/ 471365 h 480267"/>
              <a:gd name="connsiteX21" fmla="*/ 665825 w 665825"/>
              <a:gd name="connsiteY21" fmla="*/ 480243 h 48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5825" h="480267">
                <a:moveTo>
                  <a:pt x="0" y="54115"/>
                </a:moveTo>
                <a:cubicBezTo>
                  <a:pt x="31758" y="47763"/>
                  <a:pt x="48162" y="50341"/>
                  <a:pt x="71021" y="27482"/>
                </a:cubicBezTo>
                <a:cubicBezTo>
                  <a:pt x="78566" y="19937"/>
                  <a:pt x="82858" y="9727"/>
                  <a:pt x="88776" y="849"/>
                </a:cubicBezTo>
                <a:cubicBezTo>
                  <a:pt x="172923" y="8499"/>
                  <a:pt x="182631" y="-20688"/>
                  <a:pt x="195308" y="36360"/>
                </a:cubicBezTo>
                <a:cubicBezTo>
                  <a:pt x="199213" y="53932"/>
                  <a:pt x="193723" y="74979"/>
                  <a:pt x="204186" y="89626"/>
                </a:cubicBezTo>
                <a:cubicBezTo>
                  <a:pt x="211278" y="99554"/>
                  <a:pt x="227965" y="95151"/>
                  <a:pt x="239697" y="98503"/>
                </a:cubicBezTo>
                <a:cubicBezTo>
                  <a:pt x="248695" y="101074"/>
                  <a:pt x="257960" y="103196"/>
                  <a:pt x="266330" y="107381"/>
                </a:cubicBezTo>
                <a:cubicBezTo>
                  <a:pt x="288730" y="118581"/>
                  <a:pt x="294202" y="126376"/>
                  <a:pt x="310718" y="142892"/>
                </a:cubicBezTo>
                <a:cubicBezTo>
                  <a:pt x="313677" y="157688"/>
                  <a:pt x="309936" y="175688"/>
                  <a:pt x="319596" y="187280"/>
                </a:cubicBezTo>
                <a:cubicBezTo>
                  <a:pt x="327407" y="196653"/>
                  <a:pt x="344193" y="190702"/>
                  <a:pt x="355106" y="196158"/>
                </a:cubicBezTo>
                <a:cubicBezTo>
                  <a:pt x="362592" y="199901"/>
                  <a:pt x="366943" y="207995"/>
                  <a:pt x="372862" y="213913"/>
                </a:cubicBezTo>
                <a:cubicBezTo>
                  <a:pt x="375821" y="222791"/>
                  <a:pt x="376924" y="232522"/>
                  <a:pt x="381739" y="240546"/>
                </a:cubicBezTo>
                <a:cubicBezTo>
                  <a:pt x="386045" y="247723"/>
                  <a:pt x="395752" y="250815"/>
                  <a:pt x="399495" y="258301"/>
                </a:cubicBezTo>
                <a:cubicBezTo>
                  <a:pt x="407865" y="275041"/>
                  <a:pt x="411332" y="293812"/>
                  <a:pt x="417250" y="311567"/>
                </a:cubicBezTo>
                <a:cubicBezTo>
                  <a:pt x="420209" y="320445"/>
                  <a:pt x="419511" y="331583"/>
                  <a:pt x="426128" y="338200"/>
                </a:cubicBezTo>
                <a:lnTo>
                  <a:pt x="443883" y="355956"/>
                </a:lnTo>
                <a:cubicBezTo>
                  <a:pt x="466199" y="422901"/>
                  <a:pt x="433500" y="342976"/>
                  <a:pt x="479394" y="400344"/>
                </a:cubicBezTo>
                <a:cubicBezTo>
                  <a:pt x="485240" y="407651"/>
                  <a:pt x="482425" y="419670"/>
                  <a:pt x="488271" y="426977"/>
                </a:cubicBezTo>
                <a:cubicBezTo>
                  <a:pt x="508308" y="452023"/>
                  <a:pt x="540776" y="447522"/>
                  <a:pt x="568170" y="453610"/>
                </a:cubicBezTo>
                <a:cubicBezTo>
                  <a:pt x="577305" y="455640"/>
                  <a:pt x="585805" y="459917"/>
                  <a:pt x="594803" y="462488"/>
                </a:cubicBezTo>
                <a:cubicBezTo>
                  <a:pt x="606535" y="465840"/>
                  <a:pt x="618582" y="468013"/>
                  <a:pt x="630314" y="471365"/>
                </a:cubicBezTo>
                <a:cubicBezTo>
                  <a:pt x="664663" y="481179"/>
                  <a:pt x="646037" y="480243"/>
                  <a:pt x="665825" y="480243"/>
                </a:cubicBezTo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EAAB5D92-EC5E-4926-B55F-0C2BFCCA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2164794"/>
            <a:ext cx="2028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Nooitgedagt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41AC2D7F-C4D9-4051-9F10-6B8CBC604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0" y="5373216"/>
            <a:ext cx="20280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Churchill &amp; Elandsjagt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5553497-BDB9-4A76-8ABC-6A4746D0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4325034"/>
            <a:ext cx="122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Loerie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EE48363F-D084-49DC-B065-6451B1601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2852936"/>
            <a:ext cx="15582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latin typeface="Arial Black" panose="020B0A04020102020204" pitchFamily="34" charset="0"/>
                <a:cs typeface="Arial" charset="0"/>
              </a:rPr>
              <a:t>Groendal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807AAF0B-3DAF-4670-AC8E-764C7C4DA356}"/>
              </a:ext>
            </a:extLst>
          </p:cNvPr>
          <p:cNvSpPr/>
          <p:nvPr/>
        </p:nvSpPr>
        <p:spPr>
          <a:xfrm>
            <a:off x="4524375" y="3568700"/>
            <a:ext cx="1543050" cy="1223963"/>
          </a:xfrm>
          <a:custGeom>
            <a:avLst/>
            <a:gdLst>
              <a:gd name="connsiteX0" fmla="*/ 0 w 1543050"/>
              <a:gd name="connsiteY0" fmla="*/ 5140 h 1224340"/>
              <a:gd name="connsiteX1" fmla="*/ 11906 w 1543050"/>
              <a:gd name="connsiteY1" fmla="*/ 378 h 1224340"/>
              <a:gd name="connsiteX2" fmla="*/ 47625 w 1543050"/>
              <a:gd name="connsiteY2" fmla="*/ 5140 h 1224340"/>
              <a:gd name="connsiteX3" fmla="*/ 54769 w 1543050"/>
              <a:gd name="connsiteY3" fmla="*/ 9903 h 1224340"/>
              <a:gd name="connsiteX4" fmla="*/ 69056 w 1543050"/>
              <a:gd name="connsiteY4" fmla="*/ 14665 h 1224340"/>
              <a:gd name="connsiteX5" fmla="*/ 76200 w 1543050"/>
              <a:gd name="connsiteY5" fmla="*/ 17047 h 1224340"/>
              <a:gd name="connsiteX6" fmla="*/ 83344 w 1543050"/>
              <a:gd name="connsiteY6" fmla="*/ 19428 h 1224340"/>
              <a:gd name="connsiteX7" fmla="*/ 90488 w 1543050"/>
              <a:gd name="connsiteY7" fmla="*/ 21809 h 1224340"/>
              <a:gd name="connsiteX8" fmla="*/ 104775 w 1543050"/>
              <a:gd name="connsiteY8" fmla="*/ 31334 h 1224340"/>
              <a:gd name="connsiteX9" fmla="*/ 114300 w 1543050"/>
              <a:gd name="connsiteY9" fmla="*/ 45622 h 1224340"/>
              <a:gd name="connsiteX10" fmla="*/ 116681 w 1543050"/>
              <a:gd name="connsiteY10" fmla="*/ 52765 h 1224340"/>
              <a:gd name="connsiteX11" fmla="*/ 123825 w 1543050"/>
              <a:gd name="connsiteY11" fmla="*/ 55147 h 1224340"/>
              <a:gd name="connsiteX12" fmla="*/ 130969 w 1543050"/>
              <a:gd name="connsiteY12" fmla="*/ 71815 h 1224340"/>
              <a:gd name="connsiteX13" fmla="*/ 135731 w 1543050"/>
              <a:gd name="connsiteY13" fmla="*/ 78959 h 1224340"/>
              <a:gd name="connsiteX14" fmla="*/ 150019 w 1543050"/>
              <a:gd name="connsiteY14" fmla="*/ 88484 h 1224340"/>
              <a:gd name="connsiteX15" fmla="*/ 154781 w 1543050"/>
              <a:gd name="connsiteY15" fmla="*/ 95628 h 1224340"/>
              <a:gd name="connsiteX16" fmla="*/ 157163 w 1543050"/>
              <a:gd name="connsiteY16" fmla="*/ 105153 h 1224340"/>
              <a:gd name="connsiteX17" fmla="*/ 166688 w 1543050"/>
              <a:gd name="connsiteY17" fmla="*/ 107534 h 1224340"/>
              <a:gd name="connsiteX18" fmla="*/ 180975 w 1543050"/>
              <a:gd name="connsiteY18" fmla="*/ 112297 h 1224340"/>
              <a:gd name="connsiteX19" fmla="*/ 197644 w 1543050"/>
              <a:gd name="connsiteY19" fmla="*/ 124203 h 1224340"/>
              <a:gd name="connsiteX20" fmla="*/ 204788 w 1543050"/>
              <a:gd name="connsiteY20" fmla="*/ 126584 h 1224340"/>
              <a:gd name="connsiteX21" fmla="*/ 242888 w 1543050"/>
              <a:gd name="connsiteY21" fmla="*/ 136109 h 1224340"/>
              <a:gd name="connsiteX22" fmla="*/ 264319 w 1543050"/>
              <a:gd name="connsiteY22" fmla="*/ 145634 h 1224340"/>
              <a:gd name="connsiteX23" fmla="*/ 273844 w 1543050"/>
              <a:gd name="connsiteY23" fmla="*/ 148015 h 1224340"/>
              <a:gd name="connsiteX24" fmla="*/ 280988 w 1543050"/>
              <a:gd name="connsiteY24" fmla="*/ 152778 h 1224340"/>
              <a:gd name="connsiteX25" fmla="*/ 285750 w 1543050"/>
              <a:gd name="connsiteY25" fmla="*/ 159922 h 1224340"/>
              <a:gd name="connsiteX26" fmla="*/ 300038 w 1543050"/>
              <a:gd name="connsiteY26" fmla="*/ 169447 h 1224340"/>
              <a:gd name="connsiteX27" fmla="*/ 307181 w 1543050"/>
              <a:gd name="connsiteY27" fmla="*/ 174209 h 1224340"/>
              <a:gd name="connsiteX28" fmla="*/ 311944 w 1543050"/>
              <a:gd name="connsiteY28" fmla="*/ 181353 h 1224340"/>
              <a:gd name="connsiteX29" fmla="*/ 319088 w 1543050"/>
              <a:gd name="connsiteY29" fmla="*/ 183734 h 1224340"/>
              <a:gd name="connsiteX30" fmla="*/ 328613 w 1543050"/>
              <a:gd name="connsiteY30" fmla="*/ 195640 h 1224340"/>
              <a:gd name="connsiteX31" fmla="*/ 347663 w 1543050"/>
              <a:gd name="connsiteY31" fmla="*/ 200403 h 1224340"/>
              <a:gd name="connsiteX32" fmla="*/ 373856 w 1543050"/>
              <a:gd name="connsiteY32" fmla="*/ 207547 h 1224340"/>
              <a:gd name="connsiteX33" fmla="*/ 381000 w 1543050"/>
              <a:gd name="connsiteY33" fmla="*/ 212309 h 1224340"/>
              <a:gd name="connsiteX34" fmla="*/ 388144 w 1543050"/>
              <a:gd name="connsiteY34" fmla="*/ 214690 h 1224340"/>
              <a:gd name="connsiteX35" fmla="*/ 395288 w 1543050"/>
              <a:gd name="connsiteY35" fmla="*/ 219453 h 1224340"/>
              <a:gd name="connsiteX36" fmla="*/ 409575 w 1543050"/>
              <a:gd name="connsiteY36" fmla="*/ 228978 h 1224340"/>
              <a:gd name="connsiteX37" fmla="*/ 419100 w 1543050"/>
              <a:gd name="connsiteY37" fmla="*/ 243265 h 1224340"/>
              <a:gd name="connsiteX38" fmla="*/ 421481 w 1543050"/>
              <a:gd name="connsiteY38" fmla="*/ 250409 h 1224340"/>
              <a:gd name="connsiteX39" fmla="*/ 428625 w 1543050"/>
              <a:gd name="connsiteY39" fmla="*/ 257553 h 1224340"/>
              <a:gd name="connsiteX40" fmla="*/ 433388 w 1543050"/>
              <a:gd name="connsiteY40" fmla="*/ 264697 h 1224340"/>
              <a:gd name="connsiteX41" fmla="*/ 435769 w 1543050"/>
              <a:gd name="connsiteY41" fmla="*/ 271840 h 1224340"/>
              <a:gd name="connsiteX42" fmla="*/ 457200 w 1543050"/>
              <a:gd name="connsiteY42" fmla="*/ 290890 h 1224340"/>
              <a:gd name="connsiteX43" fmla="*/ 473869 w 1543050"/>
              <a:gd name="connsiteY43" fmla="*/ 302797 h 1224340"/>
              <a:gd name="connsiteX44" fmla="*/ 488156 w 1543050"/>
              <a:gd name="connsiteY44" fmla="*/ 312322 h 1224340"/>
              <a:gd name="connsiteX45" fmla="*/ 502444 w 1543050"/>
              <a:gd name="connsiteY45" fmla="*/ 319465 h 1224340"/>
              <a:gd name="connsiteX46" fmla="*/ 516731 w 1543050"/>
              <a:gd name="connsiteY46" fmla="*/ 336134 h 1224340"/>
              <a:gd name="connsiteX47" fmla="*/ 526256 w 1543050"/>
              <a:gd name="connsiteY47" fmla="*/ 350422 h 1224340"/>
              <a:gd name="connsiteX48" fmla="*/ 535781 w 1543050"/>
              <a:gd name="connsiteY48" fmla="*/ 357565 h 1224340"/>
              <a:gd name="connsiteX49" fmla="*/ 540544 w 1543050"/>
              <a:gd name="connsiteY49" fmla="*/ 364709 h 1224340"/>
              <a:gd name="connsiteX50" fmla="*/ 542925 w 1543050"/>
              <a:gd name="connsiteY50" fmla="*/ 371853 h 1224340"/>
              <a:gd name="connsiteX51" fmla="*/ 557213 w 1543050"/>
              <a:gd name="connsiteY51" fmla="*/ 390903 h 1224340"/>
              <a:gd name="connsiteX52" fmla="*/ 561975 w 1543050"/>
              <a:gd name="connsiteY52" fmla="*/ 398047 h 1224340"/>
              <a:gd name="connsiteX53" fmla="*/ 576263 w 1543050"/>
              <a:gd name="connsiteY53" fmla="*/ 402809 h 1224340"/>
              <a:gd name="connsiteX54" fmla="*/ 595313 w 1543050"/>
              <a:gd name="connsiteY54" fmla="*/ 412334 h 1224340"/>
              <a:gd name="connsiteX55" fmla="*/ 611981 w 1543050"/>
              <a:gd name="connsiteY55" fmla="*/ 421859 h 1224340"/>
              <a:gd name="connsiteX56" fmla="*/ 628650 w 1543050"/>
              <a:gd name="connsiteY56" fmla="*/ 431384 h 1224340"/>
              <a:gd name="connsiteX57" fmla="*/ 635794 w 1543050"/>
              <a:gd name="connsiteY57" fmla="*/ 440909 h 1224340"/>
              <a:gd name="connsiteX58" fmla="*/ 642938 w 1543050"/>
              <a:gd name="connsiteY58" fmla="*/ 445672 h 1224340"/>
              <a:gd name="connsiteX59" fmla="*/ 650081 w 1543050"/>
              <a:gd name="connsiteY59" fmla="*/ 469484 h 1224340"/>
              <a:gd name="connsiteX60" fmla="*/ 642938 w 1543050"/>
              <a:gd name="connsiteY60" fmla="*/ 471865 h 1224340"/>
              <a:gd name="connsiteX61" fmla="*/ 609600 w 1543050"/>
              <a:gd name="connsiteY61" fmla="*/ 469484 h 1224340"/>
              <a:gd name="connsiteX62" fmla="*/ 595313 w 1543050"/>
              <a:gd name="connsiteY62" fmla="*/ 464722 h 1224340"/>
              <a:gd name="connsiteX63" fmla="*/ 581025 w 1543050"/>
              <a:gd name="connsiteY63" fmla="*/ 459959 h 1224340"/>
              <a:gd name="connsiteX64" fmla="*/ 564356 w 1543050"/>
              <a:gd name="connsiteY64" fmla="*/ 455197 h 1224340"/>
              <a:gd name="connsiteX65" fmla="*/ 557213 w 1543050"/>
              <a:gd name="connsiteY65" fmla="*/ 452815 h 1224340"/>
              <a:gd name="connsiteX66" fmla="*/ 552450 w 1543050"/>
              <a:gd name="connsiteY66" fmla="*/ 445672 h 1224340"/>
              <a:gd name="connsiteX67" fmla="*/ 538163 w 1543050"/>
              <a:gd name="connsiteY67" fmla="*/ 438528 h 1224340"/>
              <a:gd name="connsiteX68" fmla="*/ 531019 w 1543050"/>
              <a:gd name="connsiteY68" fmla="*/ 433765 h 1224340"/>
              <a:gd name="connsiteX69" fmla="*/ 497681 w 1543050"/>
              <a:gd name="connsiteY69" fmla="*/ 426622 h 1224340"/>
              <a:gd name="connsiteX70" fmla="*/ 488156 w 1543050"/>
              <a:gd name="connsiteY70" fmla="*/ 424240 h 1224340"/>
              <a:gd name="connsiteX71" fmla="*/ 485775 w 1543050"/>
              <a:gd name="connsiteY71" fmla="*/ 417097 h 1224340"/>
              <a:gd name="connsiteX72" fmla="*/ 471488 w 1543050"/>
              <a:gd name="connsiteY72" fmla="*/ 414715 h 1224340"/>
              <a:gd name="connsiteX73" fmla="*/ 442913 w 1543050"/>
              <a:gd name="connsiteY73" fmla="*/ 419478 h 1224340"/>
              <a:gd name="connsiteX74" fmla="*/ 435769 w 1543050"/>
              <a:gd name="connsiteY74" fmla="*/ 421859 h 1224340"/>
              <a:gd name="connsiteX75" fmla="*/ 421481 w 1543050"/>
              <a:gd name="connsiteY75" fmla="*/ 436147 h 1224340"/>
              <a:gd name="connsiteX76" fmla="*/ 411956 w 1543050"/>
              <a:gd name="connsiteY76" fmla="*/ 440909 h 1224340"/>
              <a:gd name="connsiteX77" fmla="*/ 404813 w 1543050"/>
              <a:gd name="connsiteY77" fmla="*/ 445672 h 1224340"/>
              <a:gd name="connsiteX78" fmla="*/ 397669 w 1543050"/>
              <a:gd name="connsiteY78" fmla="*/ 448053 h 1224340"/>
              <a:gd name="connsiteX79" fmla="*/ 390525 w 1543050"/>
              <a:gd name="connsiteY79" fmla="*/ 455197 h 1224340"/>
              <a:gd name="connsiteX80" fmla="*/ 388144 w 1543050"/>
              <a:gd name="connsiteY80" fmla="*/ 462340 h 1224340"/>
              <a:gd name="connsiteX81" fmla="*/ 395288 w 1543050"/>
              <a:gd name="connsiteY81" fmla="*/ 459959 h 1224340"/>
              <a:gd name="connsiteX82" fmla="*/ 400050 w 1543050"/>
              <a:gd name="connsiteY82" fmla="*/ 452815 h 1224340"/>
              <a:gd name="connsiteX83" fmla="*/ 431006 w 1543050"/>
              <a:gd name="connsiteY83" fmla="*/ 436147 h 1224340"/>
              <a:gd name="connsiteX84" fmla="*/ 483394 w 1543050"/>
              <a:gd name="connsiteY84" fmla="*/ 438528 h 1224340"/>
              <a:gd name="connsiteX85" fmla="*/ 497681 w 1543050"/>
              <a:gd name="connsiteY85" fmla="*/ 443290 h 1224340"/>
              <a:gd name="connsiteX86" fmla="*/ 516731 w 1543050"/>
              <a:gd name="connsiteY86" fmla="*/ 448053 h 1224340"/>
              <a:gd name="connsiteX87" fmla="*/ 528638 w 1543050"/>
              <a:gd name="connsiteY87" fmla="*/ 452815 h 1224340"/>
              <a:gd name="connsiteX88" fmla="*/ 566738 w 1543050"/>
              <a:gd name="connsiteY88" fmla="*/ 459959 h 1224340"/>
              <a:gd name="connsiteX89" fmla="*/ 581025 w 1543050"/>
              <a:gd name="connsiteY89" fmla="*/ 464722 h 1224340"/>
              <a:gd name="connsiteX90" fmla="*/ 588169 w 1543050"/>
              <a:gd name="connsiteY90" fmla="*/ 467103 h 1224340"/>
              <a:gd name="connsiteX91" fmla="*/ 633413 w 1543050"/>
              <a:gd name="connsiteY91" fmla="*/ 474247 h 1224340"/>
              <a:gd name="connsiteX92" fmla="*/ 661988 w 1543050"/>
              <a:gd name="connsiteY92" fmla="*/ 476628 h 1224340"/>
              <a:gd name="connsiteX93" fmla="*/ 669131 w 1543050"/>
              <a:gd name="connsiteY93" fmla="*/ 483772 h 1224340"/>
              <a:gd name="connsiteX94" fmla="*/ 676275 w 1543050"/>
              <a:gd name="connsiteY94" fmla="*/ 498059 h 1224340"/>
              <a:gd name="connsiteX95" fmla="*/ 685800 w 1543050"/>
              <a:gd name="connsiteY95" fmla="*/ 500440 h 1224340"/>
              <a:gd name="connsiteX96" fmla="*/ 709613 w 1543050"/>
              <a:gd name="connsiteY96" fmla="*/ 519490 h 1224340"/>
              <a:gd name="connsiteX97" fmla="*/ 719138 w 1543050"/>
              <a:gd name="connsiteY97" fmla="*/ 526634 h 1224340"/>
              <a:gd name="connsiteX98" fmla="*/ 742950 w 1543050"/>
              <a:gd name="connsiteY98" fmla="*/ 531397 h 1224340"/>
              <a:gd name="connsiteX99" fmla="*/ 757238 w 1543050"/>
              <a:gd name="connsiteY99" fmla="*/ 540922 h 1224340"/>
              <a:gd name="connsiteX100" fmla="*/ 762000 w 1543050"/>
              <a:gd name="connsiteY100" fmla="*/ 548065 h 1224340"/>
              <a:gd name="connsiteX101" fmla="*/ 766763 w 1543050"/>
              <a:gd name="connsiteY101" fmla="*/ 562353 h 1224340"/>
              <a:gd name="connsiteX102" fmla="*/ 769144 w 1543050"/>
              <a:gd name="connsiteY102" fmla="*/ 569497 h 1224340"/>
              <a:gd name="connsiteX103" fmla="*/ 771525 w 1543050"/>
              <a:gd name="connsiteY103" fmla="*/ 581403 h 1224340"/>
              <a:gd name="connsiteX104" fmla="*/ 776288 w 1543050"/>
              <a:gd name="connsiteY104" fmla="*/ 595690 h 1224340"/>
              <a:gd name="connsiteX105" fmla="*/ 783431 w 1543050"/>
              <a:gd name="connsiteY105" fmla="*/ 600453 h 1224340"/>
              <a:gd name="connsiteX106" fmla="*/ 816769 w 1543050"/>
              <a:gd name="connsiteY106" fmla="*/ 609978 h 1224340"/>
              <a:gd name="connsiteX107" fmla="*/ 823913 w 1543050"/>
              <a:gd name="connsiteY107" fmla="*/ 612359 h 1224340"/>
              <a:gd name="connsiteX108" fmla="*/ 828675 w 1543050"/>
              <a:gd name="connsiteY108" fmla="*/ 619503 h 1224340"/>
              <a:gd name="connsiteX109" fmla="*/ 835819 w 1543050"/>
              <a:gd name="connsiteY109" fmla="*/ 621884 h 1224340"/>
              <a:gd name="connsiteX110" fmla="*/ 842963 w 1543050"/>
              <a:gd name="connsiteY110" fmla="*/ 626647 h 1224340"/>
              <a:gd name="connsiteX111" fmla="*/ 857250 w 1543050"/>
              <a:gd name="connsiteY111" fmla="*/ 640934 h 1224340"/>
              <a:gd name="connsiteX112" fmla="*/ 862013 w 1543050"/>
              <a:gd name="connsiteY112" fmla="*/ 648078 h 1224340"/>
              <a:gd name="connsiteX113" fmla="*/ 873919 w 1543050"/>
              <a:gd name="connsiteY113" fmla="*/ 662365 h 1224340"/>
              <a:gd name="connsiteX114" fmla="*/ 881063 w 1543050"/>
              <a:gd name="connsiteY114" fmla="*/ 681415 h 1224340"/>
              <a:gd name="connsiteX115" fmla="*/ 883444 w 1543050"/>
              <a:gd name="connsiteY115" fmla="*/ 693322 h 1224340"/>
              <a:gd name="connsiteX116" fmla="*/ 902494 w 1543050"/>
              <a:gd name="connsiteY116" fmla="*/ 712372 h 1224340"/>
              <a:gd name="connsiteX117" fmla="*/ 912019 w 1543050"/>
              <a:gd name="connsiteY117" fmla="*/ 724278 h 1224340"/>
              <a:gd name="connsiteX118" fmla="*/ 923925 w 1543050"/>
              <a:gd name="connsiteY118" fmla="*/ 736184 h 1224340"/>
              <a:gd name="connsiteX119" fmla="*/ 935831 w 1543050"/>
              <a:gd name="connsiteY119" fmla="*/ 748090 h 1224340"/>
              <a:gd name="connsiteX120" fmla="*/ 940594 w 1543050"/>
              <a:gd name="connsiteY120" fmla="*/ 755234 h 1224340"/>
              <a:gd name="connsiteX121" fmla="*/ 950119 w 1543050"/>
              <a:gd name="connsiteY121" fmla="*/ 762378 h 1224340"/>
              <a:gd name="connsiteX122" fmla="*/ 962025 w 1543050"/>
              <a:gd name="connsiteY122" fmla="*/ 776665 h 1224340"/>
              <a:gd name="connsiteX123" fmla="*/ 969169 w 1543050"/>
              <a:gd name="connsiteY123" fmla="*/ 781428 h 1224340"/>
              <a:gd name="connsiteX124" fmla="*/ 981075 w 1543050"/>
              <a:gd name="connsiteY124" fmla="*/ 776665 h 1224340"/>
              <a:gd name="connsiteX125" fmla="*/ 995363 w 1543050"/>
              <a:gd name="connsiteY125" fmla="*/ 764759 h 1224340"/>
              <a:gd name="connsiteX126" fmla="*/ 1021556 w 1543050"/>
              <a:gd name="connsiteY126" fmla="*/ 776665 h 1224340"/>
              <a:gd name="connsiteX127" fmla="*/ 1042988 w 1543050"/>
              <a:gd name="connsiteY127" fmla="*/ 795715 h 1224340"/>
              <a:gd name="connsiteX128" fmla="*/ 1050131 w 1543050"/>
              <a:gd name="connsiteY128" fmla="*/ 800478 h 1224340"/>
              <a:gd name="connsiteX129" fmla="*/ 1064419 w 1543050"/>
              <a:gd name="connsiteY129" fmla="*/ 814765 h 1224340"/>
              <a:gd name="connsiteX130" fmla="*/ 1069181 w 1543050"/>
              <a:gd name="connsiteY130" fmla="*/ 824290 h 1224340"/>
              <a:gd name="connsiteX131" fmla="*/ 1083469 w 1543050"/>
              <a:gd name="connsiteY131" fmla="*/ 836197 h 1224340"/>
              <a:gd name="connsiteX132" fmla="*/ 1092994 w 1543050"/>
              <a:gd name="connsiteY132" fmla="*/ 843340 h 1224340"/>
              <a:gd name="connsiteX133" fmla="*/ 1104900 w 1543050"/>
              <a:gd name="connsiteY133" fmla="*/ 864772 h 1224340"/>
              <a:gd name="connsiteX134" fmla="*/ 1109663 w 1543050"/>
              <a:gd name="connsiteY134" fmla="*/ 871915 h 1224340"/>
              <a:gd name="connsiteX135" fmla="*/ 1123950 w 1543050"/>
              <a:gd name="connsiteY135" fmla="*/ 886203 h 1224340"/>
              <a:gd name="connsiteX136" fmla="*/ 1131094 w 1543050"/>
              <a:gd name="connsiteY136" fmla="*/ 893347 h 1224340"/>
              <a:gd name="connsiteX137" fmla="*/ 1140619 w 1543050"/>
              <a:gd name="connsiteY137" fmla="*/ 914778 h 1224340"/>
              <a:gd name="connsiteX138" fmla="*/ 1150144 w 1543050"/>
              <a:gd name="connsiteY138" fmla="*/ 933828 h 1224340"/>
              <a:gd name="connsiteX139" fmla="*/ 1152525 w 1543050"/>
              <a:gd name="connsiteY139" fmla="*/ 940972 h 1224340"/>
              <a:gd name="connsiteX140" fmla="*/ 1159669 w 1543050"/>
              <a:gd name="connsiteY140" fmla="*/ 950497 h 1224340"/>
              <a:gd name="connsiteX141" fmla="*/ 1164431 w 1543050"/>
              <a:gd name="connsiteY141" fmla="*/ 960022 h 1224340"/>
              <a:gd name="connsiteX142" fmla="*/ 1171575 w 1543050"/>
              <a:gd name="connsiteY142" fmla="*/ 969547 h 1224340"/>
              <a:gd name="connsiteX143" fmla="*/ 1176338 w 1543050"/>
              <a:gd name="connsiteY143" fmla="*/ 976690 h 1224340"/>
              <a:gd name="connsiteX144" fmla="*/ 1178719 w 1543050"/>
              <a:gd name="connsiteY144" fmla="*/ 983834 h 1224340"/>
              <a:gd name="connsiteX145" fmla="*/ 1183481 w 1543050"/>
              <a:gd name="connsiteY145" fmla="*/ 990978 h 1224340"/>
              <a:gd name="connsiteX146" fmla="*/ 1197769 w 1543050"/>
              <a:gd name="connsiteY146" fmla="*/ 1002884 h 1224340"/>
              <a:gd name="connsiteX147" fmla="*/ 1204913 w 1543050"/>
              <a:gd name="connsiteY147" fmla="*/ 1005265 h 1224340"/>
              <a:gd name="connsiteX148" fmla="*/ 1219200 w 1543050"/>
              <a:gd name="connsiteY148" fmla="*/ 1014790 h 1224340"/>
              <a:gd name="connsiteX149" fmla="*/ 1228725 w 1543050"/>
              <a:gd name="connsiteY149" fmla="*/ 1019553 h 1224340"/>
              <a:gd name="connsiteX150" fmla="*/ 1238250 w 1543050"/>
              <a:gd name="connsiteY150" fmla="*/ 1026697 h 1224340"/>
              <a:gd name="connsiteX151" fmla="*/ 1252538 w 1543050"/>
              <a:gd name="connsiteY151" fmla="*/ 1038603 h 1224340"/>
              <a:gd name="connsiteX152" fmla="*/ 1254919 w 1543050"/>
              <a:gd name="connsiteY152" fmla="*/ 1048128 h 1224340"/>
              <a:gd name="connsiteX153" fmla="*/ 1273969 w 1543050"/>
              <a:gd name="connsiteY153" fmla="*/ 1060034 h 1224340"/>
              <a:gd name="connsiteX154" fmla="*/ 1288256 w 1543050"/>
              <a:gd name="connsiteY154" fmla="*/ 1069559 h 1224340"/>
              <a:gd name="connsiteX155" fmla="*/ 1300163 w 1543050"/>
              <a:gd name="connsiteY155" fmla="*/ 1081465 h 1224340"/>
              <a:gd name="connsiteX156" fmla="*/ 1335881 w 1543050"/>
              <a:gd name="connsiteY156" fmla="*/ 1098134 h 1224340"/>
              <a:gd name="connsiteX157" fmla="*/ 1347788 w 1543050"/>
              <a:gd name="connsiteY157" fmla="*/ 1112422 h 1224340"/>
              <a:gd name="connsiteX158" fmla="*/ 1359694 w 1543050"/>
              <a:gd name="connsiteY158" fmla="*/ 1110040 h 1224340"/>
              <a:gd name="connsiteX159" fmla="*/ 1371600 w 1543050"/>
              <a:gd name="connsiteY159" fmla="*/ 1100515 h 1224340"/>
              <a:gd name="connsiteX160" fmla="*/ 1385888 w 1543050"/>
              <a:gd name="connsiteY160" fmla="*/ 1086228 h 1224340"/>
              <a:gd name="connsiteX161" fmla="*/ 1395413 w 1543050"/>
              <a:gd name="connsiteY161" fmla="*/ 1090990 h 1224340"/>
              <a:gd name="connsiteX162" fmla="*/ 1412081 w 1543050"/>
              <a:gd name="connsiteY162" fmla="*/ 1100515 h 1224340"/>
              <a:gd name="connsiteX163" fmla="*/ 1419225 w 1543050"/>
              <a:gd name="connsiteY163" fmla="*/ 1105278 h 1224340"/>
              <a:gd name="connsiteX164" fmla="*/ 1438275 w 1543050"/>
              <a:gd name="connsiteY164" fmla="*/ 1114803 h 1224340"/>
              <a:gd name="connsiteX165" fmla="*/ 1443038 w 1543050"/>
              <a:gd name="connsiteY165" fmla="*/ 1121947 h 1224340"/>
              <a:gd name="connsiteX166" fmla="*/ 1457325 w 1543050"/>
              <a:gd name="connsiteY166" fmla="*/ 1133853 h 1224340"/>
              <a:gd name="connsiteX167" fmla="*/ 1469231 w 1543050"/>
              <a:gd name="connsiteY167" fmla="*/ 1138615 h 1224340"/>
              <a:gd name="connsiteX168" fmla="*/ 1481138 w 1543050"/>
              <a:gd name="connsiteY168" fmla="*/ 1145759 h 1224340"/>
              <a:gd name="connsiteX169" fmla="*/ 1495425 w 1543050"/>
              <a:gd name="connsiteY169" fmla="*/ 1157665 h 1224340"/>
              <a:gd name="connsiteX170" fmla="*/ 1509713 w 1543050"/>
              <a:gd name="connsiteY170" fmla="*/ 1160047 h 1224340"/>
              <a:gd name="connsiteX171" fmla="*/ 1512094 w 1543050"/>
              <a:gd name="connsiteY171" fmla="*/ 1169572 h 1224340"/>
              <a:gd name="connsiteX172" fmla="*/ 1514475 w 1543050"/>
              <a:gd name="connsiteY172" fmla="*/ 1176715 h 1224340"/>
              <a:gd name="connsiteX173" fmla="*/ 1519238 w 1543050"/>
              <a:gd name="connsiteY173" fmla="*/ 1195765 h 1224340"/>
              <a:gd name="connsiteX174" fmla="*/ 1524000 w 1543050"/>
              <a:gd name="connsiteY174" fmla="*/ 1202909 h 1224340"/>
              <a:gd name="connsiteX175" fmla="*/ 1535906 w 1543050"/>
              <a:gd name="connsiteY175" fmla="*/ 1224340 h 1224340"/>
              <a:gd name="connsiteX176" fmla="*/ 1543050 w 1543050"/>
              <a:gd name="connsiteY176" fmla="*/ 1224340 h 122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543050" h="1224340">
                <a:moveTo>
                  <a:pt x="0" y="5140"/>
                </a:moveTo>
                <a:cubicBezTo>
                  <a:pt x="3969" y="3553"/>
                  <a:pt x="7639" y="629"/>
                  <a:pt x="11906" y="378"/>
                </a:cubicBezTo>
                <a:cubicBezTo>
                  <a:pt x="31717" y="-787"/>
                  <a:pt x="34372" y="723"/>
                  <a:pt x="47625" y="5140"/>
                </a:cubicBezTo>
                <a:cubicBezTo>
                  <a:pt x="50006" y="6728"/>
                  <a:pt x="52154" y="8741"/>
                  <a:pt x="54769" y="9903"/>
                </a:cubicBezTo>
                <a:cubicBezTo>
                  <a:pt x="59356" y="11942"/>
                  <a:pt x="64294" y="13078"/>
                  <a:pt x="69056" y="14665"/>
                </a:cubicBezTo>
                <a:lnTo>
                  <a:pt x="76200" y="17047"/>
                </a:lnTo>
                <a:lnTo>
                  <a:pt x="83344" y="19428"/>
                </a:lnTo>
                <a:lnTo>
                  <a:pt x="90488" y="21809"/>
                </a:lnTo>
                <a:cubicBezTo>
                  <a:pt x="95250" y="24984"/>
                  <a:pt x="101600" y="26572"/>
                  <a:pt x="104775" y="31334"/>
                </a:cubicBezTo>
                <a:cubicBezTo>
                  <a:pt x="107950" y="36097"/>
                  <a:pt x="112490" y="40192"/>
                  <a:pt x="114300" y="45622"/>
                </a:cubicBezTo>
                <a:cubicBezTo>
                  <a:pt x="115094" y="48003"/>
                  <a:pt x="114906" y="50990"/>
                  <a:pt x="116681" y="52765"/>
                </a:cubicBezTo>
                <a:cubicBezTo>
                  <a:pt x="118456" y="54540"/>
                  <a:pt x="121444" y="54353"/>
                  <a:pt x="123825" y="55147"/>
                </a:cubicBezTo>
                <a:cubicBezTo>
                  <a:pt x="126497" y="63163"/>
                  <a:pt x="126260" y="63573"/>
                  <a:pt x="130969" y="71815"/>
                </a:cubicBezTo>
                <a:cubicBezTo>
                  <a:pt x="132389" y="74300"/>
                  <a:pt x="133577" y="77074"/>
                  <a:pt x="135731" y="78959"/>
                </a:cubicBezTo>
                <a:cubicBezTo>
                  <a:pt x="140039" y="82728"/>
                  <a:pt x="150019" y="88484"/>
                  <a:pt x="150019" y="88484"/>
                </a:cubicBezTo>
                <a:cubicBezTo>
                  <a:pt x="151606" y="90865"/>
                  <a:pt x="153654" y="92998"/>
                  <a:pt x="154781" y="95628"/>
                </a:cubicBezTo>
                <a:cubicBezTo>
                  <a:pt x="156070" y="98636"/>
                  <a:pt x="154849" y="102839"/>
                  <a:pt x="157163" y="105153"/>
                </a:cubicBezTo>
                <a:cubicBezTo>
                  <a:pt x="159477" y="107467"/>
                  <a:pt x="163553" y="106594"/>
                  <a:pt x="166688" y="107534"/>
                </a:cubicBezTo>
                <a:cubicBezTo>
                  <a:pt x="171496" y="108977"/>
                  <a:pt x="180975" y="112297"/>
                  <a:pt x="180975" y="112297"/>
                </a:cubicBezTo>
                <a:cubicBezTo>
                  <a:pt x="183128" y="113911"/>
                  <a:pt x="194166" y="122464"/>
                  <a:pt x="197644" y="124203"/>
                </a:cubicBezTo>
                <a:cubicBezTo>
                  <a:pt x="199889" y="125326"/>
                  <a:pt x="202384" y="125863"/>
                  <a:pt x="204788" y="126584"/>
                </a:cubicBezTo>
                <a:cubicBezTo>
                  <a:pt x="246862" y="139207"/>
                  <a:pt x="192550" y="122686"/>
                  <a:pt x="242888" y="136109"/>
                </a:cubicBezTo>
                <a:cubicBezTo>
                  <a:pt x="282089" y="146563"/>
                  <a:pt x="240342" y="135360"/>
                  <a:pt x="264319" y="145634"/>
                </a:cubicBezTo>
                <a:cubicBezTo>
                  <a:pt x="267327" y="146923"/>
                  <a:pt x="270669" y="147221"/>
                  <a:pt x="273844" y="148015"/>
                </a:cubicBezTo>
                <a:cubicBezTo>
                  <a:pt x="276225" y="149603"/>
                  <a:pt x="278964" y="150754"/>
                  <a:pt x="280988" y="152778"/>
                </a:cubicBezTo>
                <a:cubicBezTo>
                  <a:pt x="283012" y="154802"/>
                  <a:pt x="283596" y="158037"/>
                  <a:pt x="285750" y="159922"/>
                </a:cubicBezTo>
                <a:cubicBezTo>
                  <a:pt x="290058" y="163691"/>
                  <a:pt x="295275" y="166272"/>
                  <a:pt x="300038" y="169447"/>
                </a:cubicBezTo>
                <a:lnTo>
                  <a:pt x="307181" y="174209"/>
                </a:lnTo>
                <a:cubicBezTo>
                  <a:pt x="308769" y="176590"/>
                  <a:pt x="309709" y="179565"/>
                  <a:pt x="311944" y="181353"/>
                </a:cubicBezTo>
                <a:cubicBezTo>
                  <a:pt x="313904" y="182921"/>
                  <a:pt x="317313" y="181959"/>
                  <a:pt x="319088" y="183734"/>
                </a:cubicBezTo>
                <a:cubicBezTo>
                  <a:pt x="328848" y="193494"/>
                  <a:pt x="311999" y="189599"/>
                  <a:pt x="328613" y="195640"/>
                </a:cubicBezTo>
                <a:cubicBezTo>
                  <a:pt x="334764" y="197877"/>
                  <a:pt x="347663" y="200403"/>
                  <a:pt x="347663" y="200403"/>
                </a:cubicBezTo>
                <a:cubicBezTo>
                  <a:pt x="363800" y="211161"/>
                  <a:pt x="343760" y="199339"/>
                  <a:pt x="373856" y="207547"/>
                </a:cubicBezTo>
                <a:cubicBezTo>
                  <a:pt x="376617" y="208300"/>
                  <a:pt x="378440" y="211029"/>
                  <a:pt x="381000" y="212309"/>
                </a:cubicBezTo>
                <a:cubicBezTo>
                  <a:pt x="383245" y="213431"/>
                  <a:pt x="385763" y="213896"/>
                  <a:pt x="388144" y="214690"/>
                </a:cubicBezTo>
                <a:cubicBezTo>
                  <a:pt x="390525" y="216278"/>
                  <a:pt x="392728" y="218173"/>
                  <a:pt x="395288" y="219453"/>
                </a:cubicBezTo>
                <a:cubicBezTo>
                  <a:pt x="405403" y="224511"/>
                  <a:pt x="400956" y="217897"/>
                  <a:pt x="409575" y="228978"/>
                </a:cubicBezTo>
                <a:cubicBezTo>
                  <a:pt x="413089" y="233496"/>
                  <a:pt x="419100" y="243265"/>
                  <a:pt x="419100" y="243265"/>
                </a:cubicBezTo>
                <a:cubicBezTo>
                  <a:pt x="419894" y="245646"/>
                  <a:pt x="420089" y="248320"/>
                  <a:pt x="421481" y="250409"/>
                </a:cubicBezTo>
                <a:cubicBezTo>
                  <a:pt x="423349" y="253211"/>
                  <a:pt x="426469" y="254966"/>
                  <a:pt x="428625" y="257553"/>
                </a:cubicBezTo>
                <a:cubicBezTo>
                  <a:pt x="430457" y="259752"/>
                  <a:pt x="431800" y="262316"/>
                  <a:pt x="433388" y="264697"/>
                </a:cubicBezTo>
                <a:cubicBezTo>
                  <a:pt x="434182" y="267078"/>
                  <a:pt x="434228" y="269859"/>
                  <a:pt x="435769" y="271840"/>
                </a:cubicBezTo>
                <a:cubicBezTo>
                  <a:pt x="444554" y="283135"/>
                  <a:pt x="447649" y="284524"/>
                  <a:pt x="457200" y="290890"/>
                </a:cubicBezTo>
                <a:cubicBezTo>
                  <a:pt x="465820" y="303819"/>
                  <a:pt x="457086" y="293642"/>
                  <a:pt x="473869" y="302797"/>
                </a:cubicBezTo>
                <a:cubicBezTo>
                  <a:pt x="478894" y="305538"/>
                  <a:pt x="482726" y="310512"/>
                  <a:pt x="488156" y="312322"/>
                </a:cubicBezTo>
                <a:cubicBezTo>
                  <a:pt x="495315" y="314708"/>
                  <a:pt x="496290" y="314337"/>
                  <a:pt x="502444" y="319465"/>
                </a:cubicBezTo>
                <a:cubicBezTo>
                  <a:pt x="508365" y="324399"/>
                  <a:pt x="512316" y="329826"/>
                  <a:pt x="516731" y="336134"/>
                </a:cubicBezTo>
                <a:cubicBezTo>
                  <a:pt x="520013" y="340823"/>
                  <a:pt x="521677" y="346988"/>
                  <a:pt x="526256" y="350422"/>
                </a:cubicBezTo>
                <a:lnTo>
                  <a:pt x="535781" y="357565"/>
                </a:lnTo>
                <a:cubicBezTo>
                  <a:pt x="537369" y="359946"/>
                  <a:pt x="539264" y="362149"/>
                  <a:pt x="540544" y="364709"/>
                </a:cubicBezTo>
                <a:cubicBezTo>
                  <a:pt x="541667" y="366954"/>
                  <a:pt x="541577" y="369735"/>
                  <a:pt x="542925" y="371853"/>
                </a:cubicBezTo>
                <a:cubicBezTo>
                  <a:pt x="547187" y="378550"/>
                  <a:pt x="552810" y="384298"/>
                  <a:pt x="557213" y="390903"/>
                </a:cubicBezTo>
                <a:cubicBezTo>
                  <a:pt x="558800" y="393284"/>
                  <a:pt x="559548" y="396530"/>
                  <a:pt x="561975" y="398047"/>
                </a:cubicBezTo>
                <a:cubicBezTo>
                  <a:pt x="566232" y="400708"/>
                  <a:pt x="576263" y="402809"/>
                  <a:pt x="576263" y="402809"/>
                </a:cubicBezTo>
                <a:cubicBezTo>
                  <a:pt x="588799" y="415346"/>
                  <a:pt x="577062" y="406250"/>
                  <a:pt x="595313" y="412334"/>
                </a:cubicBezTo>
                <a:cubicBezTo>
                  <a:pt x="603945" y="415211"/>
                  <a:pt x="604668" y="417680"/>
                  <a:pt x="611981" y="421859"/>
                </a:cubicBezTo>
                <a:cubicBezTo>
                  <a:pt x="633137" y="433949"/>
                  <a:pt x="611239" y="419778"/>
                  <a:pt x="628650" y="431384"/>
                </a:cubicBezTo>
                <a:cubicBezTo>
                  <a:pt x="631031" y="434559"/>
                  <a:pt x="632988" y="438103"/>
                  <a:pt x="635794" y="440909"/>
                </a:cubicBezTo>
                <a:cubicBezTo>
                  <a:pt x="637818" y="442933"/>
                  <a:pt x="641421" y="443245"/>
                  <a:pt x="642938" y="445672"/>
                </a:cubicBezTo>
                <a:cubicBezTo>
                  <a:pt x="645353" y="449537"/>
                  <a:pt x="648687" y="463908"/>
                  <a:pt x="650081" y="469484"/>
                </a:cubicBezTo>
                <a:cubicBezTo>
                  <a:pt x="647700" y="470278"/>
                  <a:pt x="645448" y="471865"/>
                  <a:pt x="642938" y="471865"/>
                </a:cubicBezTo>
                <a:cubicBezTo>
                  <a:pt x="631797" y="471865"/>
                  <a:pt x="620618" y="471136"/>
                  <a:pt x="609600" y="469484"/>
                </a:cubicBezTo>
                <a:cubicBezTo>
                  <a:pt x="604636" y="468739"/>
                  <a:pt x="600075" y="466309"/>
                  <a:pt x="595313" y="464722"/>
                </a:cubicBezTo>
                <a:lnTo>
                  <a:pt x="581025" y="459959"/>
                </a:lnTo>
                <a:cubicBezTo>
                  <a:pt x="563870" y="454241"/>
                  <a:pt x="585321" y="461188"/>
                  <a:pt x="564356" y="455197"/>
                </a:cubicBezTo>
                <a:cubicBezTo>
                  <a:pt x="561943" y="454507"/>
                  <a:pt x="559594" y="453609"/>
                  <a:pt x="557213" y="452815"/>
                </a:cubicBezTo>
                <a:cubicBezTo>
                  <a:pt x="555625" y="450434"/>
                  <a:pt x="554474" y="447696"/>
                  <a:pt x="552450" y="445672"/>
                </a:cubicBezTo>
                <a:cubicBezTo>
                  <a:pt x="547833" y="441055"/>
                  <a:pt x="543974" y="440465"/>
                  <a:pt x="538163" y="438528"/>
                </a:cubicBezTo>
                <a:cubicBezTo>
                  <a:pt x="535782" y="436940"/>
                  <a:pt x="533676" y="434828"/>
                  <a:pt x="531019" y="433765"/>
                </a:cubicBezTo>
                <a:cubicBezTo>
                  <a:pt x="516395" y="427916"/>
                  <a:pt x="512842" y="429379"/>
                  <a:pt x="497681" y="426622"/>
                </a:cubicBezTo>
                <a:cubicBezTo>
                  <a:pt x="494461" y="426036"/>
                  <a:pt x="491331" y="425034"/>
                  <a:pt x="488156" y="424240"/>
                </a:cubicBezTo>
                <a:cubicBezTo>
                  <a:pt x="487362" y="421859"/>
                  <a:pt x="487954" y="418342"/>
                  <a:pt x="485775" y="417097"/>
                </a:cubicBezTo>
                <a:cubicBezTo>
                  <a:pt x="481583" y="414702"/>
                  <a:pt x="476316" y="414715"/>
                  <a:pt x="471488" y="414715"/>
                </a:cubicBezTo>
                <a:cubicBezTo>
                  <a:pt x="462795" y="414715"/>
                  <a:pt x="451689" y="416971"/>
                  <a:pt x="442913" y="419478"/>
                </a:cubicBezTo>
                <a:cubicBezTo>
                  <a:pt x="440499" y="420168"/>
                  <a:pt x="438150" y="421065"/>
                  <a:pt x="435769" y="421859"/>
                </a:cubicBezTo>
                <a:cubicBezTo>
                  <a:pt x="431006" y="426622"/>
                  <a:pt x="427505" y="433135"/>
                  <a:pt x="421481" y="436147"/>
                </a:cubicBezTo>
                <a:cubicBezTo>
                  <a:pt x="418306" y="437734"/>
                  <a:pt x="415038" y="439148"/>
                  <a:pt x="411956" y="440909"/>
                </a:cubicBezTo>
                <a:cubicBezTo>
                  <a:pt x="409471" y="442329"/>
                  <a:pt x="407373" y="444392"/>
                  <a:pt x="404813" y="445672"/>
                </a:cubicBezTo>
                <a:cubicBezTo>
                  <a:pt x="402568" y="446795"/>
                  <a:pt x="400050" y="447259"/>
                  <a:pt x="397669" y="448053"/>
                </a:cubicBezTo>
                <a:cubicBezTo>
                  <a:pt x="395288" y="450434"/>
                  <a:pt x="392393" y="452395"/>
                  <a:pt x="390525" y="455197"/>
                </a:cubicBezTo>
                <a:cubicBezTo>
                  <a:pt x="389133" y="457285"/>
                  <a:pt x="386369" y="460565"/>
                  <a:pt x="388144" y="462340"/>
                </a:cubicBezTo>
                <a:cubicBezTo>
                  <a:pt x="389919" y="464115"/>
                  <a:pt x="392907" y="460753"/>
                  <a:pt x="395288" y="459959"/>
                </a:cubicBezTo>
                <a:cubicBezTo>
                  <a:pt x="396875" y="457578"/>
                  <a:pt x="398149" y="454954"/>
                  <a:pt x="400050" y="452815"/>
                </a:cubicBezTo>
                <a:cubicBezTo>
                  <a:pt x="415982" y="434892"/>
                  <a:pt x="409608" y="439204"/>
                  <a:pt x="431006" y="436147"/>
                </a:cubicBezTo>
                <a:cubicBezTo>
                  <a:pt x="448469" y="436941"/>
                  <a:pt x="466013" y="436666"/>
                  <a:pt x="483394" y="438528"/>
                </a:cubicBezTo>
                <a:cubicBezTo>
                  <a:pt x="488385" y="439063"/>
                  <a:pt x="492811" y="442072"/>
                  <a:pt x="497681" y="443290"/>
                </a:cubicBezTo>
                <a:cubicBezTo>
                  <a:pt x="504031" y="444878"/>
                  <a:pt x="510654" y="445622"/>
                  <a:pt x="516731" y="448053"/>
                </a:cubicBezTo>
                <a:cubicBezTo>
                  <a:pt x="520700" y="449640"/>
                  <a:pt x="524528" y="451641"/>
                  <a:pt x="528638" y="452815"/>
                </a:cubicBezTo>
                <a:cubicBezTo>
                  <a:pt x="543595" y="457088"/>
                  <a:pt x="551992" y="457853"/>
                  <a:pt x="566738" y="459959"/>
                </a:cubicBezTo>
                <a:lnTo>
                  <a:pt x="581025" y="464722"/>
                </a:lnTo>
                <a:cubicBezTo>
                  <a:pt x="583406" y="465516"/>
                  <a:pt x="585708" y="466611"/>
                  <a:pt x="588169" y="467103"/>
                </a:cubicBezTo>
                <a:cubicBezTo>
                  <a:pt x="606708" y="470811"/>
                  <a:pt x="608200" y="471338"/>
                  <a:pt x="633413" y="474247"/>
                </a:cubicBezTo>
                <a:cubicBezTo>
                  <a:pt x="642908" y="475343"/>
                  <a:pt x="652463" y="475834"/>
                  <a:pt x="661988" y="476628"/>
                </a:cubicBezTo>
                <a:cubicBezTo>
                  <a:pt x="664369" y="479009"/>
                  <a:pt x="667263" y="480970"/>
                  <a:pt x="669131" y="483772"/>
                </a:cubicBezTo>
                <a:cubicBezTo>
                  <a:pt x="672932" y="489474"/>
                  <a:pt x="669535" y="493565"/>
                  <a:pt x="676275" y="498059"/>
                </a:cubicBezTo>
                <a:cubicBezTo>
                  <a:pt x="678998" y="499874"/>
                  <a:pt x="682625" y="499646"/>
                  <a:pt x="685800" y="500440"/>
                </a:cubicBezTo>
                <a:cubicBezTo>
                  <a:pt x="704244" y="518884"/>
                  <a:pt x="695014" y="514624"/>
                  <a:pt x="709613" y="519490"/>
                </a:cubicBezTo>
                <a:cubicBezTo>
                  <a:pt x="712788" y="521871"/>
                  <a:pt x="715408" y="525278"/>
                  <a:pt x="719138" y="526634"/>
                </a:cubicBezTo>
                <a:cubicBezTo>
                  <a:pt x="728059" y="529878"/>
                  <a:pt x="735058" y="527012"/>
                  <a:pt x="742950" y="531397"/>
                </a:cubicBezTo>
                <a:cubicBezTo>
                  <a:pt x="747954" y="534177"/>
                  <a:pt x="757238" y="540922"/>
                  <a:pt x="757238" y="540922"/>
                </a:cubicBezTo>
                <a:cubicBezTo>
                  <a:pt x="758825" y="543303"/>
                  <a:pt x="760838" y="545450"/>
                  <a:pt x="762000" y="548065"/>
                </a:cubicBezTo>
                <a:cubicBezTo>
                  <a:pt x="764039" y="552653"/>
                  <a:pt x="765175" y="557590"/>
                  <a:pt x="766763" y="562353"/>
                </a:cubicBezTo>
                <a:cubicBezTo>
                  <a:pt x="767557" y="564734"/>
                  <a:pt x="768652" y="567036"/>
                  <a:pt x="769144" y="569497"/>
                </a:cubicBezTo>
                <a:cubicBezTo>
                  <a:pt x="769938" y="573466"/>
                  <a:pt x="770460" y="577498"/>
                  <a:pt x="771525" y="581403"/>
                </a:cubicBezTo>
                <a:cubicBezTo>
                  <a:pt x="772846" y="586246"/>
                  <a:pt x="772111" y="592905"/>
                  <a:pt x="776288" y="595690"/>
                </a:cubicBezTo>
                <a:cubicBezTo>
                  <a:pt x="778669" y="597278"/>
                  <a:pt x="780816" y="599291"/>
                  <a:pt x="783431" y="600453"/>
                </a:cubicBezTo>
                <a:cubicBezTo>
                  <a:pt x="793085" y="604744"/>
                  <a:pt x="806987" y="607310"/>
                  <a:pt x="816769" y="609978"/>
                </a:cubicBezTo>
                <a:cubicBezTo>
                  <a:pt x="819191" y="610638"/>
                  <a:pt x="821532" y="611565"/>
                  <a:pt x="823913" y="612359"/>
                </a:cubicBezTo>
                <a:cubicBezTo>
                  <a:pt x="825500" y="614740"/>
                  <a:pt x="826440" y="617715"/>
                  <a:pt x="828675" y="619503"/>
                </a:cubicBezTo>
                <a:cubicBezTo>
                  <a:pt x="830635" y="621071"/>
                  <a:pt x="833574" y="620761"/>
                  <a:pt x="835819" y="621884"/>
                </a:cubicBezTo>
                <a:cubicBezTo>
                  <a:pt x="838379" y="623164"/>
                  <a:pt x="840582" y="625059"/>
                  <a:pt x="842963" y="626647"/>
                </a:cubicBezTo>
                <a:cubicBezTo>
                  <a:pt x="866300" y="657766"/>
                  <a:pt x="836364" y="620050"/>
                  <a:pt x="857250" y="640934"/>
                </a:cubicBezTo>
                <a:cubicBezTo>
                  <a:pt x="859274" y="642958"/>
                  <a:pt x="860181" y="645879"/>
                  <a:pt x="862013" y="648078"/>
                </a:cubicBezTo>
                <a:cubicBezTo>
                  <a:pt x="868590" y="655971"/>
                  <a:pt x="869488" y="653504"/>
                  <a:pt x="873919" y="662365"/>
                </a:cubicBezTo>
                <a:cubicBezTo>
                  <a:pt x="875005" y="664536"/>
                  <a:pt x="880035" y="677302"/>
                  <a:pt x="881063" y="681415"/>
                </a:cubicBezTo>
                <a:cubicBezTo>
                  <a:pt x="882045" y="685342"/>
                  <a:pt x="881140" y="689994"/>
                  <a:pt x="883444" y="693322"/>
                </a:cubicBezTo>
                <a:cubicBezTo>
                  <a:pt x="888556" y="700706"/>
                  <a:pt x="902494" y="712372"/>
                  <a:pt x="902494" y="712372"/>
                </a:cubicBezTo>
                <a:cubicBezTo>
                  <a:pt x="907130" y="726279"/>
                  <a:pt x="901248" y="713506"/>
                  <a:pt x="912019" y="724278"/>
                </a:cubicBezTo>
                <a:cubicBezTo>
                  <a:pt x="927890" y="740150"/>
                  <a:pt x="904878" y="723488"/>
                  <a:pt x="923925" y="736184"/>
                </a:cubicBezTo>
                <a:cubicBezTo>
                  <a:pt x="936627" y="755236"/>
                  <a:pt x="919956" y="732215"/>
                  <a:pt x="935831" y="748090"/>
                </a:cubicBezTo>
                <a:cubicBezTo>
                  <a:pt x="937855" y="750114"/>
                  <a:pt x="938570" y="753210"/>
                  <a:pt x="940594" y="755234"/>
                </a:cubicBezTo>
                <a:cubicBezTo>
                  <a:pt x="943400" y="758040"/>
                  <a:pt x="947106" y="759795"/>
                  <a:pt x="950119" y="762378"/>
                </a:cubicBezTo>
                <a:cubicBezTo>
                  <a:pt x="977432" y="785789"/>
                  <a:pt x="939977" y="754617"/>
                  <a:pt x="962025" y="776665"/>
                </a:cubicBezTo>
                <a:cubicBezTo>
                  <a:pt x="964049" y="778689"/>
                  <a:pt x="966788" y="779840"/>
                  <a:pt x="969169" y="781428"/>
                </a:cubicBezTo>
                <a:cubicBezTo>
                  <a:pt x="973138" y="779840"/>
                  <a:pt x="977469" y="778960"/>
                  <a:pt x="981075" y="776665"/>
                </a:cubicBezTo>
                <a:cubicBezTo>
                  <a:pt x="986305" y="773337"/>
                  <a:pt x="989349" y="766262"/>
                  <a:pt x="995363" y="764759"/>
                </a:cubicBezTo>
                <a:cubicBezTo>
                  <a:pt x="1000720" y="763420"/>
                  <a:pt x="1017626" y="773914"/>
                  <a:pt x="1021556" y="776665"/>
                </a:cubicBezTo>
                <a:cubicBezTo>
                  <a:pt x="1040652" y="790032"/>
                  <a:pt x="1026615" y="781680"/>
                  <a:pt x="1042988" y="795715"/>
                </a:cubicBezTo>
                <a:cubicBezTo>
                  <a:pt x="1045161" y="797578"/>
                  <a:pt x="1047992" y="798577"/>
                  <a:pt x="1050131" y="800478"/>
                </a:cubicBezTo>
                <a:cubicBezTo>
                  <a:pt x="1055165" y="804953"/>
                  <a:pt x="1064419" y="814765"/>
                  <a:pt x="1064419" y="814765"/>
                </a:cubicBezTo>
                <a:cubicBezTo>
                  <a:pt x="1066006" y="817940"/>
                  <a:pt x="1067118" y="821401"/>
                  <a:pt x="1069181" y="824290"/>
                </a:cubicBezTo>
                <a:cubicBezTo>
                  <a:pt x="1073812" y="830774"/>
                  <a:pt x="1077378" y="831847"/>
                  <a:pt x="1083469" y="836197"/>
                </a:cubicBezTo>
                <a:cubicBezTo>
                  <a:pt x="1086698" y="838504"/>
                  <a:pt x="1089819" y="840959"/>
                  <a:pt x="1092994" y="843340"/>
                </a:cubicBezTo>
                <a:cubicBezTo>
                  <a:pt x="1100591" y="866133"/>
                  <a:pt x="1093019" y="850516"/>
                  <a:pt x="1104900" y="864772"/>
                </a:cubicBezTo>
                <a:cubicBezTo>
                  <a:pt x="1106732" y="866970"/>
                  <a:pt x="1107762" y="869776"/>
                  <a:pt x="1109663" y="871915"/>
                </a:cubicBezTo>
                <a:cubicBezTo>
                  <a:pt x="1114138" y="876949"/>
                  <a:pt x="1119188" y="881440"/>
                  <a:pt x="1123950" y="886203"/>
                </a:cubicBezTo>
                <a:lnTo>
                  <a:pt x="1131094" y="893347"/>
                </a:lnTo>
                <a:cubicBezTo>
                  <a:pt x="1136761" y="910349"/>
                  <a:pt x="1133071" y="903457"/>
                  <a:pt x="1140619" y="914778"/>
                </a:cubicBezTo>
                <a:cubicBezTo>
                  <a:pt x="1145353" y="933717"/>
                  <a:pt x="1139350" y="914938"/>
                  <a:pt x="1150144" y="933828"/>
                </a:cubicBezTo>
                <a:cubicBezTo>
                  <a:pt x="1151389" y="936007"/>
                  <a:pt x="1151280" y="938793"/>
                  <a:pt x="1152525" y="940972"/>
                </a:cubicBezTo>
                <a:cubicBezTo>
                  <a:pt x="1154494" y="944418"/>
                  <a:pt x="1157566" y="947131"/>
                  <a:pt x="1159669" y="950497"/>
                </a:cubicBezTo>
                <a:cubicBezTo>
                  <a:pt x="1161550" y="953507"/>
                  <a:pt x="1162550" y="957012"/>
                  <a:pt x="1164431" y="960022"/>
                </a:cubicBezTo>
                <a:cubicBezTo>
                  <a:pt x="1166534" y="963388"/>
                  <a:pt x="1169268" y="966318"/>
                  <a:pt x="1171575" y="969547"/>
                </a:cubicBezTo>
                <a:cubicBezTo>
                  <a:pt x="1173239" y="971876"/>
                  <a:pt x="1174750" y="974309"/>
                  <a:pt x="1176338" y="976690"/>
                </a:cubicBezTo>
                <a:cubicBezTo>
                  <a:pt x="1177132" y="979071"/>
                  <a:pt x="1177597" y="981589"/>
                  <a:pt x="1178719" y="983834"/>
                </a:cubicBezTo>
                <a:cubicBezTo>
                  <a:pt x="1179999" y="986394"/>
                  <a:pt x="1181649" y="988779"/>
                  <a:pt x="1183481" y="990978"/>
                </a:cubicBezTo>
                <a:cubicBezTo>
                  <a:pt x="1187243" y="995493"/>
                  <a:pt x="1192416" y="1000208"/>
                  <a:pt x="1197769" y="1002884"/>
                </a:cubicBezTo>
                <a:cubicBezTo>
                  <a:pt x="1200014" y="1004006"/>
                  <a:pt x="1202532" y="1004471"/>
                  <a:pt x="1204913" y="1005265"/>
                </a:cubicBezTo>
                <a:cubicBezTo>
                  <a:pt x="1209675" y="1008440"/>
                  <a:pt x="1214081" y="1012230"/>
                  <a:pt x="1219200" y="1014790"/>
                </a:cubicBezTo>
                <a:cubicBezTo>
                  <a:pt x="1222375" y="1016378"/>
                  <a:pt x="1225715" y="1017672"/>
                  <a:pt x="1228725" y="1019553"/>
                </a:cubicBezTo>
                <a:cubicBezTo>
                  <a:pt x="1232090" y="1021657"/>
                  <a:pt x="1235020" y="1024390"/>
                  <a:pt x="1238250" y="1026697"/>
                </a:cubicBezTo>
                <a:cubicBezTo>
                  <a:pt x="1249856" y="1034987"/>
                  <a:pt x="1241417" y="1027482"/>
                  <a:pt x="1252538" y="1038603"/>
                </a:cubicBezTo>
                <a:cubicBezTo>
                  <a:pt x="1253332" y="1041778"/>
                  <a:pt x="1253017" y="1045465"/>
                  <a:pt x="1254919" y="1048128"/>
                </a:cubicBezTo>
                <a:cubicBezTo>
                  <a:pt x="1259066" y="1053934"/>
                  <a:pt x="1268244" y="1056599"/>
                  <a:pt x="1273969" y="1060034"/>
                </a:cubicBezTo>
                <a:cubicBezTo>
                  <a:pt x="1278877" y="1062979"/>
                  <a:pt x="1284209" y="1065512"/>
                  <a:pt x="1288256" y="1069559"/>
                </a:cubicBezTo>
                <a:cubicBezTo>
                  <a:pt x="1292225" y="1073528"/>
                  <a:pt x="1295451" y="1078416"/>
                  <a:pt x="1300163" y="1081465"/>
                </a:cubicBezTo>
                <a:cubicBezTo>
                  <a:pt x="1316538" y="1092061"/>
                  <a:pt x="1322039" y="1093520"/>
                  <a:pt x="1335881" y="1098134"/>
                </a:cubicBezTo>
                <a:cubicBezTo>
                  <a:pt x="1338305" y="1102982"/>
                  <a:pt x="1340608" y="1111525"/>
                  <a:pt x="1347788" y="1112422"/>
                </a:cubicBezTo>
                <a:cubicBezTo>
                  <a:pt x="1351804" y="1112924"/>
                  <a:pt x="1355725" y="1110834"/>
                  <a:pt x="1359694" y="1110040"/>
                </a:cubicBezTo>
                <a:cubicBezTo>
                  <a:pt x="1363663" y="1106865"/>
                  <a:pt x="1367839" y="1103934"/>
                  <a:pt x="1371600" y="1100515"/>
                </a:cubicBezTo>
                <a:cubicBezTo>
                  <a:pt x="1376584" y="1095984"/>
                  <a:pt x="1379635" y="1088729"/>
                  <a:pt x="1385888" y="1086228"/>
                </a:cubicBezTo>
                <a:cubicBezTo>
                  <a:pt x="1389184" y="1084910"/>
                  <a:pt x="1392403" y="1089109"/>
                  <a:pt x="1395413" y="1090990"/>
                </a:cubicBezTo>
                <a:cubicBezTo>
                  <a:pt x="1411890" y="1101288"/>
                  <a:pt x="1398046" y="1095837"/>
                  <a:pt x="1412081" y="1100515"/>
                </a:cubicBezTo>
                <a:cubicBezTo>
                  <a:pt x="1414462" y="1102103"/>
                  <a:pt x="1416712" y="1103907"/>
                  <a:pt x="1419225" y="1105278"/>
                </a:cubicBezTo>
                <a:cubicBezTo>
                  <a:pt x="1425458" y="1108678"/>
                  <a:pt x="1438275" y="1114803"/>
                  <a:pt x="1438275" y="1114803"/>
                </a:cubicBezTo>
                <a:cubicBezTo>
                  <a:pt x="1439863" y="1117184"/>
                  <a:pt x="1441206" y="1119748"/>
                  <a:pt x="1443038" y="1121947"/>
                </a:cubicBezTo>
                <a:cubicBezTo>
                  <a:pt x="1446799" y="1126460"/>
                  <a:pt x="1451974" y="1131178"/>
                  <a:pt x="1457325" y="1133853"/>
                </a:cubicBezTo>
                <a:cubicBezTo>
                  <a:pt x="1461148" y="1135765"/>
                  <a:pt x="1465408" y="1136704"/>
                  <a:pt x="1469231" y="1138615"/>
                </a:cubicBezTo>
                <a:cubicBezTo>
                  <a:pt x="1473371" y="1140685"/>
                  <a:pt x="1477435" y="1142982"/>
                  <a:pt x="1481138" y="1145759"/>
                </a:cubicBezTo>
                <a:cubicBezTo>
                  <a:pt x="1486447" y="1149741"/>
                  <a:pt x="1488757" y="1155442"/>
                  <a:pt x="1495425" y="1157665"/>
                </a:cubicBezTo>
                <a:cubicBezTo>
                  <a:pt x="1500006" y="1159192"/>
                  <a:pt x="1504950" y="1159253"/>
                  <a:pt x="1509713" y="1160047"/>
                </a:cubicBezTo>
                <a:cubicBezTo>
                  <a:pt x="1510507" y="1163222"/>
                  <a:pt x="1511195" y="1166425"/>
                  <a:pt x="1512094" y="1169572"/>
                </a:cubicBezTo>
                <a:cubicBezTo>
                  <a:pt x="1512783" y="1171985"/>
                  <a:pt x="1513866" y="1174280"/>
                  <a:pt x="1514475" y="1176715"/>
                </a:cubicBezTo>
                <a:cubicBezTo>
                  <a:pt x="1515836" y="1182159"/>
                  <a:pt x="1516513" y="1190316"/>
                  <a:pt x="1519238" y="1195765"/>
                </a:cubicBezTo>
                <a:cubicBezTo>
                  <a:pt x="1520518" y="1198325"/>
                  <a:pt x="1522720" y="1200349"/>
                  <a:pt x="1524000" y="1202909"/>
                </a:cubicBezTo>
                <a:cubicBezTo>
                  <a:pt x="1526696" y="1208302"/>
                  <a:pt x="1528397" y="1224340"/>
                  <a:pt x="1535906" y="1224340"/>
                </a:cubicBezTo>
                <a:lnTo>
                  <a:pt x="1543050" y="1224340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023EC018-1367-4CDD-A6AD-F7A661D7A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573016"/>
            <a:ext cx="2026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charset="0"/>
              </a:rPr>
              <a:t>Sand &amp; Bulk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755B23C-2338-4B4F-AF68-DD7CBF7AE01C}"/>
              </a:ext>
            </a:extLst>
          </p:cNvPr>
          <p:cNvSpPr/>
          <p:nvPr/>
        </p:nvSpPr>
        <p:spPr>
          <a:xfrm>
            <a:off x="5468938" y="941388"/>
            <a:ext cx="1747837" cy="966787"/>
          </a:xfrm>
          <a:custGeom>
            <a:avLst/>
            <a:gdLst>
              <a:gd name="connsiteX0" fmla="*/ 1748901 w 1748901"/>
              <a:gd name="connsiteY0" fmla="*/ 958788 h 967666"/>
              <a:gd name="connsiteX1" fmla="*/ 1651246 w 1748901"/>
              <a:gd name="connsiteY1" fmla="*/ 958788 h 967666"/>
              <a:gd name="connsiteX2" fmla="*/ 1624613 w 1748901"/>
              <a:gd name="connsiteY2" fmla="*/ 967666 h 967666"/>
              <a:gd name="connsiteX3" fmla="*/ 1509204 w 1748901"/>
              <a:gd name="connsiteY3" fmla="*/ 958788 h 967666"/>
              <a:gd name="connsiteX4" fmla="*/ 1455938 w 1748901"/>
              <a:gd name="connsiteY4" fmla="*/ 941033 h 967666"/>
              <a:gd name="connsiteX5" fmla="*/ 1438182 w 1748901"/>
              <a:gd name="connsiteY5" fmla="*/ 887767 h 967666"/>
              <a:gd name="connsiteX6" fmla="*/ 1384916 w 1748901"/>
              <a:gd name="connsiteY6" fmla="*/ 870012 h 967666"/>
              <a:gd name="connsiteX7" fmla="*/ 1322772 w 1748901"/>
              <a:gd name="connsiteY7" fmla="*/ 843379 h 967666"/>
              <a:gd name="connsiteX8" fmla="*/ 1296139 w 1748901"/>
              <a:gd name="connsiteY8" fmla="*/ 825623 h 967666"/>
              <a:gd name="connsiteX9" fmla="*/ 1225118 w 1748901"/>
              <a:gd name="connsiteY9" fmla="*/ 834501 h 967666"/>
              <a:gd name="connsiteX10" fmla="*/ 1198485 w 1748901"/>
              <a:gd name="connsiteY10" fmla="*/ 852256 h 967666"/>
              <a:gd name="connsiteX11" fmla="*/ 1171852 w 1748901"/>
              <a:gd name="connsiteY11" fmla="*/ 843379 h 967666"/>
              <a:gd name="connsiteX12" fmla="*/ 1100831 w 1748901"/>
              <a:gd name="connsiteY12" fmla="*/ 825623 h 967666"/>
              <a:gd name="connsiteX13" fmla="*/ 1083075 w 1748901"/>
              <a:gd name="connsiteY13" fmla="*/ 807868 h 967666"/>
              <a:gd name="connsiteX14" fmla="*/ 1047565 w 1748901"/>
              <a:gd name="connsiteY14" fmla="*/ 790113 h 967666"/>
              <a:gd name="connsiteX15" fmla="*/ 1038687 w 1748901"/>
              <a:gd name="connsiteY15" fmla="*/ 763480 h 967666"/>
              <a:gd name="connsiteX16" fmla="*/ 1020932 w 1748901"/>
              <a:gd name="connsiteY16" fmla="*/ 745724 h 967666"/>
              <a:gd name="connsiteX17" fmla="*/ 985421 w 1748901"/>
              <a:gd name="connsiteY17" fmla="*/ 701336 h 967666"/>
              <a:gd name="connsiteX18" fmla="*/ 932155 w 1748901"/>
              <a:gd name="connsiteY18" fmla="*/ 683581 h 967666"/>
              <a:gd name="connsiteX19" fmla="*/ 861134 w 1748901"/>
              <a:gd name="connsiteY19" fmla="*/ 656948 h 967666"/>
              <a:gd name="connsiteX20" fmla="*/ 807868 w 1748901"/>
              <a:gd name="connsiteY20" fmla="*/ 639192 h 967666"/>
              <a:gd name="connsiteX21" fmla="*/ 772357 w 1748901"/>
              <a:gd name="connsiteY21" fmla="*/ 630315 h 967666"/>
              <a:gd name="connsiteX22" fmla="*/ 745724 w 1748901"/>
              <a:gd name="connsiteY22" fmla="*/ 639192 h 967666"/>
              <a:gd name="connsiteX23" fmla="*/ 727969 w 1748901"/>
              <a:gd name="connsiteY23" fmla="*/ 656948 h 967666"/>
              <a:gd name="connsiteX24" fmla="*/ 692458 w 1748901"/>
              <a:gd name="connsiteY24" fmla="*/ 665825 h 967666"/>
              <a:gd name="connsiteX25" fmla="*/ 648070 w 1748901"/>
              <a:gd name="connsiteY25" fmla="*/ 710214 h 967666"/>
              <a:gd name="connsiteX26" fmla="*/ 621437 w 1748901"/>
              <a:gd name="connsiteY26" fmla="*/ 727969 h 967666"/>
              <a:gd name="connsiteX27" fmla="*/ 603681 w 1748901"/>
              <a:gd name="connsiteY27" fmla="*/ 745724 h 967666"/>
              <a:gd name="connsiteX28" fmla="*/ 550415 w 1748901"/>
              <a:gd name="connsiteY28" fmla="*/ 763480 h 967666"/>
              <a:gd name="connsiteX29" fmla="*/ 497149 w 1748901"/>
              <a:gd name="connsiteY29" fmla="*/ 781235 h 967666"/>
              <a:gd name="connsiteX30" fmla="*/ 470516 w 1748901"/>
              <a:gd name="connsiteY30" fmla="*/ 790113 h 967666"/>
              <a:gd name="connsiteX31" fmla="*/ 426128 w 1748901"/>
              <a:gd name="connsiteY31" fmla="*/ 798990 h 967666"/>
              <a:gd name="connsiteX32" fmla="*/ 337351 w 1748901"/>
              <a:gd name="connsiteY32" fmla="*/ 772357 h 967666"/>
              <a:gd name="connsiteX33" fmla="*/ 319596 w 1748901"/>
              <a:gd name="connsiteY33" fmla="*/ 719091 h 967666"/>
              <a:gd name="connsiteX34" fmla="*/ 328473 w 1748901"/>
              <a:gd name="connsiteY34" fmla="*/ 656948 h 967666"/>
              <a:gd name="connsiteX35" fmla="*/ 346229 w 1748901"/>
              <a:gd name="connsiteY35" fmla="*/ 639192 h 967666"/>
              <a:gd name="connsiteX36" fmla="*/ 390617 w 1748901"/>
              <a:gd name="connsiteY36" fmla="*/ 594804 h 967666"/>
              <a:gd name="connsiteX37" fmla="*/ 399495 w 1748901"/>
              <a:gd name="connsiteY37" fmla="*/ 284085 h 967666"/>
              <a:gd name="connsiteX38" fmla="*/ 372862 w 1748901"/>
              <a:gd name="connsiteY38" fmla="*/ 266330 h 967666"/>
              <a:gd name="connsiteX39" fmla="*/ 319596 w 1748901"/>
              <a:gd name="connsiteY39" fmla="*/ 248575 h 967666"/>
              <a:gd name="connsiteX40" fmla="*/ 257452 w 1748901"/>
              <a:gd name="connsiteY40" fmla="*/ 230819 h 967666"/>
              <a:gd name="connsiteX41" fmla="*/ 213064 w 1748901"/>
              <a:gd name="connsiteY41" fmla="*/ 195309 h 967666"/>
              <a:gd name="connsiteX42" fmla="*/ 195308 w 1748901"/>
              <a:gd name="connsiteY42" fmla="*/ 177553 h 967666"/>
              <a:gd name="connsiteX43" fmla="*/ 115409 w 1748901"/>
              <a:gd name="connsiteY43" fmla="*/ 159798 h 967666"/>
              <a:gd name="connsiteX44" fmla="*/ 79899 w 1748901"/>
              <a:gd name="connsiteY44" fmla="*/ 106532 h 967666"/>
              <a:gd name="connsiteX45" fmla="*/ 35510 w 1748901"/>
              <a:gd name="connsiteY45" fmla="*/ 71021 h 967666"/>
              <a:gd name="connsiteX46" fmla="*/ 26633 w 1748901"/>
              <a:gd name="connsiteY46" fmla="*/ 35511 h 967666"/>
              <a:gd name="connsiteX47" fmla="*/ 8877 w 1748901"/>
              <a:gd name="connsiteY47" fmla="*/ 17755 h 967666"/>
              <a:gd name="connsiteX48" fmla="*/ 0 w 1748901"/>
              <a:gd name="connsiteY48" fmla="*/ 0 h 9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48901" h="967666">
                <a:moveTo>
                  <a:pt x="1748901" y="958788"/>
                </a:moveTo>
                <a:cubicBezTo>
                  <a:pt x="1687135" y="934083"/>
                  <a:pt x="1719630" y="935993"/>
                  <a:pt x="1651246" y="958788"/>
                </a:cubicBezTo>
                <a:lnTo>
                  <a:pt x="1624613" y="967666"/>
                </a:lnTo>
                <a:cubicBezTo>
                  <a:pt x="1586143" y="964707"/>
                  <a:pt x="1547315" y="964806"/>
                  <a:pt x="1509204" y="958788"/>
                </a:cubicBezTo>
                <a:cubicBezTo>
                  <a:pt x="1490717" y="955869"/>
                  <a:pt x="1455938" y="941033"/>
                  <a:pt x="1455938" y="941033"/>
                </a:cubicBezTo>
                <a:cubicBezTo>
                  <a:pt x="1450019" y="923278"/>
                  <a:pt x="1455937" y="893685"/>
                  <a:pt x="1438182" y="887767"/>
                </a:cubicBezTo>
                <a:lnTo>
                  <a:pt x="1384916" y="870012"/>
                </a:lnTo>
                <a:cubicBezTo>
                  <a:pt x="1318052" y="825434"/>
                  <a:pt x="1403031" y="877775"/>
                  <a:pt x="1322772" y="843379"/>
                </a:cubicBezTo>
                <a:cubicBezTo>
                  <a:pt x="1312965" y="839176"/>
                  <a:pt x="1305017" y="831542"/>
                  <a:pt x="1296139" y="825623"/>
                </a:cubicBezTo>
                <a:cubicBezTo>
                  <a:pt x="1272465" y="828582"/>
                  <a:pt x="1248135" y="828224"/>
                  <a:pt x="1225118" y="834501"/>
                </a:cubicBezTo>
                <a:cubicBezTo>
                  <a:pt x="1214824" y="837308"/>
                  <a:pt x="1209009" y="850502"/>
                  <a:pt x="1198485" y="852256"/>
                </a:cubicBezTo>
                <a:cubicBezTo>
                  <a:pt x="1189255" y="853794"/>
                  <a:pt x="1180930" y="845649"/>
                  <a:pt x="1171852" y="843379"/>
                </a:cubicBezTo>
                <a:lnTo>
                  <a:pt x="1100831" y="825623"/>
                </a:lnTo>
                <a:cubicBezTo>
                  <a:pt x="1094912" y="819705"/>
                  <a:pt x="1090039" y="812511"/>
                  <a:pt x="1083075" y="807868"/>
                </a:cubicBezTo>
                <a:cubicBezTo>
                  <a:pt x="1072064" y="800527"/>
                  <a:pt x="1056923" y="799471"/>
                  <a:pt x="1047565" y="790113"/>
                </a:cubicBezTo>
                <a:cubicBezTo>
                  <a:pt x="1040948" y="783496"/>
                  <a:pt x="1043502" y="771504"/>
                  <a:pt x="1038687" y="763480"/>
                </a:cubicBezTo>
                <a:cubicBezTo>
                  <a:pt x="1034381" y="756303"/>
                  <a:pt x="1026850" y="751643"/>
                  <a:pt x="1020932" y="745724"/>
                </a:cubicBezTo>
                <a:cubicBezTo>
                  <a:pt x="1011305" y="716844"/>
                  <a:pt x="1016847" y="715303"/>
                  <a:pt x="985421" y="701336"/>
                </a:cubicBezTo>
                <a:cubicBezTo>
                  <a:pt x="968318" y="693735"/>
                  <a:pt x="932155" y="683581"/>
                  <a:pt x="932155" y="683581"/>
                </a:cubicBezTo>
                <a:cubicBezTo>
                  <a:pt x="885806" y="652680"/>
                  <a:pt x="926112" y="674669"/>
                  <a:pt x="861134" y="656948"/>
                </a:cubicBezTo>
                <a:cubicBezTo>
                  <a:pt x="843078" y="652024"/>
                  <a:pt x="826025" y="643731"/>
                  <a:pt x="807868" y="639192"/>
                </a:cubicBezTo>
                <a:lnTo>
                  <a:pt x="772357" y="630315"/>
                </a:lnTo>
                <a:cubicBezTo>
                  <a:pt x="763479" y="633274"/>
                  <a:pt x="753748" y="634377"/>
                  <a:pt x="745724" y="639192"/>
                </a:cubicBezTo>
                <a:cubicBezTo>
                  <a:pt x="738547" y="643498"/>
                  <a:pt x="735455" y="653205"/>
                  <a:pt x="727969" y="656948"/>
                </a:cubicBezTo>
                <a:cubicBezTo>
                  <a:pt x="717056" y="662405"/>
                  <a:pt x="704295" y="662866"/>
                  <a:pt x="692458" y="665825"/>
                </a:cubicBezTo>
                <a:cubicBezTo>
                  <a:pt x="621432" y="713177"/>
                  <a:pt x="707258" y="651026"/>
                  <a:pt x="648070" y="710214"/>
                </a:cubicBezTo>
                <a:cubicBezTo>
                  <a:pt x="640525" y="717759"/>
                  <a:pt x="629769" y="721304"/>
                  <a:pt x="621437" y="727969"/>
                </a:cubicBezTo>
                <a:cubicBezTo>
                  <a:pt x="614901" y="733198"/>
                  <a:pt x="611167" y="741981"/>
                  <a:pt x="603681" y="745724"/>
                </a:cubicBezTo>
                <a:cubicBezTo>
                  <a:pt x="586941" y="754094"/>
                  <a:pt x="568170" y="757562"/>
                  <a:pt x="550415" y="763480"/>
                </a:cubicBezTo>
                <a:lnTo>
                  <a:pt x="497149" y="781235"/>
                </a:lnTo>
                <a:cubicBezTo>
                  <a:pt x="488271" y="784194"/>
                  <a:pt x="479692" y="788278"/>
                  <a:pt x="470516" y="790113"/>
                </a:cubicBezTo>
                <a:lnTo>
                  <a:pt x="426128" y="798990"/>
                </a:lnTo>
                <a:cubicBezTo>
                  <a:pt x="399436" y="795654"/>
                  <a:pt x="353510" y="804676"/>
                  <a:pt x="337351" y="772357"/>
                </a:cubicBezTo>
                <a:cubicBezTo>
                  <a:pt x="328981" y="755617"/>
                  <a:pt x="319596" y="719091"/>
                  <a:pt x="319596" y="719091"/>
                </a:cubicBezTo>
                <a:cubicBezTo>
                  <a:pt x="322555" y="698377"/>
                  <a:pt x="321856" y="676799"/>
                  <a:pt x="328473" y="656948"/>
                </a:cubicBezTo>
                <a:cubicBezTo>
                  <a:pt x="331120" y="649007"/>
                  <a:pt x="341000" y="645728"/>
                  <a:pt x="346229" y="639192"/>
                </a:cubicBezTo>
                <a:cubicBezTo>
                  <a:pt x="380049" y="596917"/>
                  <a:pt x="344960" y="625241"/>
                  <a:pt x="390617" y="594804"/>
                </a:cubicBezTo>
                <a:cubicBezTo>
                  <a:pt x="431423" y="472384"/>
                  <a:pt x="427841" y="503770"/>
                  <a:pt x="399495" y="284085"/>
                </a:cubicBezTo>
                <a:cubicBezTo>
                  <a:pt x="398130" y="273503"/>
                  <a:pt x="382612" y="270663"/>
                  <a:pt x="372862" y="266330"/>
                </a:cubicBezTo>
                <a:cubicBezTo>
                  <a:pt x="355759" y="258729"/>
                  <a:pt x="337351" y="254493"/>
                  <a:pt x="319596" y="248575"/>
                </a:cubicBezTo>
                <a:cubicBezTo>
                  <a:pt x="281382" y="235837"/>
                  <a:pt x="302049" y="241969"/>
                  <a:pt x="257452" y="230819"/>
                </a:cubicBezTo>
                <a:cubicBezTo>
                  <a:pt x="222089" y="177774"/>
                  <a:pt x="260710" y="223896"/>
                  <a:pt x="213064" y="195309"/>
                </a:cubicBezTo>
                <a:cubicBezTo>
                  <a:pt x="205887" y="191003"/>
                  <a:pt x="202485" y="181859"/>
                  <a:pt x="195308" y="177553"/>
                </a:cubicBezTo>
                <a:cubicBezTo>
                  <a:pt x="178499" y="167468"/>
                  <a:pt x="126160" y="161590"/>
                  <a:pt x="115409" y="159798"/>
                </a:cubicBezTo>
                <a:cubicBezTo>
                  <a:pt x="103572" y="142043"/>
                  <a:pt x="97654" y="118369"/>
                  <a:pt x="79899" y="106532"/>
                </a:cubicBezTo>
                <a:cubicBezTo>
                  <a:pt x="46301" y="84134"/>
                  <a:pt x="60811" y="96322"/>
                  <a:pt x="35510" y="71021"/>
                </a:cubicBezTo>
                <a:cubicBezTo>
                  <a:pt x="32551" y="59184"/>
                  <a:pt x="32089" y="46424"/>
                  <a:pt x="26633" y="35511"/>
                </a:cubicBezTo>
                <a:cubicBezTo>
                  <a:pt x="22890" y="28024"/>
                  <a:pt x="13899" y="24451"/>
                  <a:pt x="8877" y="17755"/>
                </a:cubicBezTo>
                <a:cubicBezTo>
                  <a:pt x="4907" y="12462"/>
                  <a:pt x="2959" y="5918"/>
                  <a:pt x="0" y="0"/>
                </a:cubicBezTo>
              </a:path>
            </a:pathLst>
          </a:cu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91E0AAD1-3254-43B4-944C-0FA0E0E93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26" y="908720"/>
            <a:ext cx="25301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5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charset="0"/>
              </a:rPr>
              <a:t>Orange / Fish System</a:t>
            </a:r>
            <a:endParaRPr lang="en-GB" altLang="en-US" sz="15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860602-E480-4213-AE51-FE39BB03B8FE}"/>
              </a:ext>
            </a:extLst>
          </p:cNvPr>
          <p:cNvSpPr/>
          <p:nvPr/>
        </p:nvSpPr>
        <p:spPr>
          <a:xfrm>
            <a:off x="5795963" y="2997200"/>
            <a:ext cx="692150" cy="70008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12E5B9-AB0E-4A4B-9DCF-91A9417CC29A}"/>
              </a:ext>
            </a:extLst>
          </p:cNvPr>
          <p:cNvSpPr/>
          <p:nvPr/>
        </p:nvSpPr>
        <p:spPr>
          <a:xfrm>
            <a:off x="6572250" y="3943350"/>
            <a:ext cx="692150" cy="34925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7D55C924-6A5C-4DE5-B1E3-729ADFA04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806" y="4229011"/>
            <a:ext cx="21577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ln w="1397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  <a:cs typeface="Arial" charset="0"/>
              </a:rPr>
              <a:t>Groundwater</a:t>
            </a:r>
            <a:endParaRPr lang="en-GB" altLang="en-US" sz="2000" b="1" dirty="0">
              <a:ln w="1397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32656"/>
            <a:ext cx="9144000" cy="1066130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GB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11.1	NMBM Drought measures and progress with implementation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628800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drought declaration 13 February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R97mil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funding received on 28 March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Approval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received for the following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Coega Kop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Wellfields, drilled - 10%, equip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Moregrove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fault line boreholes, drilled - 50%, equip -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Uitenhage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boreholes, drilled - 10%, equip -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Churchill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boreholes, drilled 10%, equip -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facilities, drilled 20%, equip - </a:t>
            </a: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Maximising 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of Nooitgedagt 210Ml water</a:t>
            </a:r>
          </a:p>
        </p:txBody>
      </p:sp>
    </p:spTree>
    <p:extLst>
      <p:ext uri="{BB962C8B-B14F-4D97-AF65-F5344CB8AC3E}">
        <p14:creationId xmlns:p14="http://schemas.microsoft.com/office/powerpoint/2010/main" val="939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FINANCIAL IMPLICATIONS OF INTERVENTIONS</a:t>
            </a:r>
            <a:endParaRPr lang="en-ZA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92399"/>
              </p:ext>
            </p:extLst>
          </p:nvPr>
        </p:nvGraphicFramePr>
        <p:xfrm>
          <a:off x="683567" y="1843102"/>
          <a:ext cx="7776864" cy="2952329"/>
        </p:xfrm>
        <a:graphic>
          <a:graphicData uri="http://schemas.openxmlformats.org/drawingml/2006/table">
            <a:tbl>
              <a:tblPr/>
              <a:tblGrid>
                <a:gridCol w="495736">
                  <a:extLst>
                    <a:ext uri="{9D8B030D-6E8A-4147-A177-3AD203B41FA5}">
                      <a16:colId xmlns:a16="http://schemas.microsoft.com/office/drawing/2014/main" val="2228013375"/>
                    </a:ext>
                  </a:extLst>
                </a:gridCol>
                <a:gridCol w="5034822">
                  <a:extLst>
                    <a:ext uri="{9D8B030D-6E8A-4147-A177-3AD203B41FA5}">
                      <a16:colId xmlns:a16="http://schemas.microsoft.com/office/drawing/2014/main" val="3393719348"/>
                    </a:ext>
                  </a:extLst>
                </a:gridCol>
                <a:gridCol w="2246306">
                  <a:extLst>
                    <a:ext uri="{9D8B030D-6E8A-4147-A177-3AD203B41FA5}">
                      <a16:colId xmlns:a16="http://schemas.microsoft.com/office/drawing/2014/main" val="2312970367"/>
                    </a:ext>
                  </a:extLst>
                </a:gridCol>
              </a:tblGrid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COST ESTIMATE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176605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Increased Efficiency in Operations and Maintenance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R22,000,000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89584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Day Zero (6months) and Drought </a:t>
                      </a:r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Awareness </a:t>
                      </a:r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Campaigns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R10,000,000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638048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 Conservation / Water demand Management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R107,000,000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205298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Nooitgedagt optimisation &amp; temporary </a:t>
                      </a:r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treatmen</a:t>
                      </a:r>
                      <a:r>
                        <a:rPr lang="en-ZA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R21,000,000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615355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Implementation of ground water schemes.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R255,000,000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666297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Accessing Dead Storage in Dams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R7,000,000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565093"/>
                  </a:ext>
                </a:extLst>
              </a:tr>
              <a:tr h="338971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Improvements of the Older Dams System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R18,000,000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035562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Ward Boreholes (30 Wards @ 3 each = 90)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R21,060,000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077915"/>
                  </a:ext>
                </a:extLst>
              </a:tr>
              <a:tr h="259696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Desalination Plants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R1,760,500,000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064581"/>
                  </a:ext>
                </a:extLst>
              </a:tr>
              <a:tr h="26242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R2,221,560,000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04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Historical Dam levels</a:t>
            </a:r>
            <a:endParaRPr lang="en-GB" sz="4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65891"/>
              </p:ext>
            </p:extLst>
          </p:nvPr>
        </p:nvGraphicFramePr>
        <p:xfrm>
          <a:off x="457198" y="1412780"/>
          <a:ext cx="8229601" cy="4536509"/>
        </p:xfrm>
        <a:graphic>
          <a:graphicData uri="http://schemas.openxmlformats.org/drawingml/2006/table">
            <a:tbl>
              <a:tblPr firstRow="1" firstCol="1" bandRow="1"/>
              <a:tblGrid>
                <a:gridCol w="1584308">
                  <a:extLst>
                    <a:ext uri="{9D8B030D-6E8A-4147-A177-3AD203B41FA5}">
                      <a16:colId xmlns:a16="http://schemas.microsoft.com/office/drawing/2014/main" val="2170703796"/>
                    </a:ext>
                  </a:extLst>
                </a:gridCol>
                <a:gridCol w="1247443">
                  <a:extLst>
                    <a:ext uri="{9D8B030D-6E8A-4147-A177-3AD203B41FA5}">
                      <a16:colId xmlns:a16="http://schemas.microsoft.com/office/drawing/2014/main" val="3823135975"/>
                    </a:ext>
                  </a:extLst>
                </a:gridCol>
                <a:gridCol w="1247443">
                  <a:extLst>
                    <a:ext uri="{9D8B030D-6E8A-4147-A177-3AD203B41FA5}">
                      <a16:colId xmlns:a16="http://schemas.microsoft.com/office/drawing/2014/main" val="3769287650"/>
                    </a:ext>
                  </a:extLst>
                </a:gridCol>
                <a:gridCol w="1134620">
                  <a:extLst>
                    <a:ext uri="{9D8B030D-6E8A-4147-A177-3AD203B41FA5}">
                      <a16:colId xmlns:a16="http://schemas.microsoft.com/office/drawing/2014/main" val="3032097575"/>
                    </a:ext>
                  </a:extLst>
                </a:gridCol>
                <a:gridCol w="1133821">
                  <a:extLst>
                    <a:ext uri="{9D8B030D-6E8A-4147-A177-3AD203B41FA5}">
                      <a16:colId xmlns:a16="http://schemas.microsoft.com/office/drawing/2014/main" val="3411142587"/>
                    </a:ext>
                  </a:extLst>
                </a:gridCol>
                <a:gridCol w="1169828">
                  <a:extLst>
                    <a:ext uri="{9D8B030D-6E8A-4147-A177-3AD203B41FA5}">
                      <a16:colId xmlns:a16="http://schemas.microsoft.com/office/drawing/2014/main" val="531347301"/>
                    </a:ext>
                  </a:extLst>
                </a:gridCol>
                <a:gridCol w="712138">
                  <a:extLst>
                    <a:ext uri="{9D8B030D-6E8A-4147-A177-3AD203B41FA5}">
                      <a16:colId xmlns:a16="http://schemas.microsoft.com/office/drawing/2014/main" val="3854540045"/>
                    </a:ext>
                  </a:extLst>
                </a:gridCol>
              </a:tblGrid>
              <a:tr h="387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Month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Kouga 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Churchill 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Impofu 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Loerie 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Groendal 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(%)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47848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65.38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63.45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83.93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33.58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80.15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72.58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842816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59.83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83.51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21.05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78.09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49113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60.71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82.93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23.83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79.12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71.70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62132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61.52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80.76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20.85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76.72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68.14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42883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55.76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49.57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20.26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73.71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28639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47.37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41.94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76.54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20.46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68.90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58.25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91326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32.55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09034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28.40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71.39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45.51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62.80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48.74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490510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28.38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69.32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41.54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59.02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44.23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58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24.33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15.76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34.93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56.44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40.24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128997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20.74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12.35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64.63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54.81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37.85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754704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June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18.36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9.70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61.07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30.27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52.32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34.85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768734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7.67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58.30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49.14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31.99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544768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14.82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10.01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55.97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74.12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49.66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31.75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418182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12.90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53.75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92.86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52.06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31.29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548913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12.23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13.92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50.90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88.73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52.84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92091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12.59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20.79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48.58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99.14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54.21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29.79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588046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9.77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20.33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45.49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84.43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53.95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875351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18.91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43.30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84.27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51.29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26.19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52757"/>
                  </a:ext>
                </a:extLst>
              </a:tr>
              <a:tr h="1937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40.88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35.13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73.98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32.55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65.81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677265"/>
                  </a:ext>
                </a:extLst>
              </a:tr>
              <a:tr h="197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 change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30.75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16.22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30.68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-51.72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14.52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27.34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1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2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600" cap="all" dirty="0">
                <a:latin typeface="Arial" panose="020B0604020202020204" pitchFamily="34" charset="0"/>
                <a:ea typeface="Times New Roman" panose="02020603050405020304" pitchFamily="18" charset="0"/>
              </a:rPr>
              <a:t>Overall Monthly Storage Capacities</a:t>
            </a:r>
            <a:endParaRPr lang="en-GB" sz="3600" cap="all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916278"/>
              </p:ext>
            </p:extLst>
          </p:nvPr>
        </p:nvGraphicFramePr>
        <p:xfrm>
          <a:off x="457200" y="1576775"/>
          <a:ext cx="8229600" cy="4225052"/>
        </p:xfrm>
        <a:graphic>
          <a:graphicData uri="http://schemas.openxmlformats.org/drawingml/2006/table">
            <a:tbl>
              <a:tblPr firstRow="1" firstCol="1"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val="750722419"/>
                    </a:ext>
                  </a:extLst>
                </a:gridCol>
                <a:gridCol w="2534275">
                  <a:extLst>
                    <a:ext uri="{9D8B030D-6E8A-4147-A177-3AD203B41FA5}">
                      <a16:colId xmlns:a16="http://schemas.microsoft.com/office/drawing/2014/main" val="1676819426"/>
                    </a:ext>
                  </a:extLst>
                </a:gridCol>
                <a:gridCol w="1260137">
                  <a:extLst>
                    <a:ext uri="{9D8B030D-6E8A-4147-A177-3AD203B41FA5}">
                      <a16:colId xmlns:a16="http://schemas.microsoft.com/office/drawing/2014/main" val="1555213679"/>
                    </a:ext>
                  </a:extLst>
                </a:gridCol>
                <a:gridCol w="2377788">
                  <a:extLst>
                    <a:ext uri="{9D8B030D-6E8A-4147-A177-3AD203B41FA5}">
                      <a16:colId xmlns:a16="http://schemas.microsoft.com/office/drawing/2014/main" val="4075101107"/>
                    </a:ext>
                  </a:extLst>
                </a:gridCol>
              </a:tblGrid>
              <a:tr h="402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MONTH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AVE. DAM LEVELS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%CHANGE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 MONTHLY CONSUMPTION (Mℓ/d)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519622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72.58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- 1.43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307.91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040277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71.88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- 0.70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314.77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59235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71.70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- 0.18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305.60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951547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68.14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- 3.56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301.73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234648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- 3.97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303.73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83639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58.25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- 5.92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303.01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299390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- 4.72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293.53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197185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48.74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- 4.79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293.02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70299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44.23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- 4.51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288.00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639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40.24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284.02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522398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37.85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- 2.39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258.99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630615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June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34.85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- 3.00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267.60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97212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- 2.86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275.56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08530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31.75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- 0.24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273.19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36635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31.29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- 0.46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281.00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160219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- 1.82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271.16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407504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29.79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- 0.32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280.99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435913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2017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27.13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- 2.66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287.68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116961"/>
                  </a:ext>
                </a:extLst>
              </a:tr>
              <a:tr h="201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2018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26.19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- 0.94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288.33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88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21154"/>
            <a:ext cx="8745648" cy="5615774"/>
          </a:xfrm>
        </p:spPr>
      </p:pic>
    </p:spTree>
    <p:extLst>
      <p:ext uri="{BB962C8B-B14F-4D97-AF65-F5344CB8AC3E}">
        <p14:creationId xmlns:p14="http://schemas.microsoft.com/office/powerpoint/2010/main" val="7428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1224</Words>
  <Application>Microsoft Office PowerPoint</Application>
  <PresentationFormat>On-screen Show (4:3)</PresentationFormat>
  <Paragraphs>447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Comic Sans MS</vt:lpstr>
      <vt:lpstr>Times New Roman</vt:lpstr>
      <vt:lpstr>Office Theme</vt:lpstr>
      <vt:lpstr>Worksheet</vt:lpstr>
      <vt:lpstr>ALGOA RECONCILIATION STRATEGY STEERING COMMITTEE </vt:lpstr>
      <vt:lpstr>INTRODUCTION</vt:lpstr>
      <vt:lpstr>8.1 NMBM water requirements:</vt:lpstr>
      <vt:lpstr>PowerPoint Presentation</vt:lpstr>
      <vt:lpstr>11.1 NMBM Drought measures and progress with implementation</vt:lpstr>
      <vt:lpstr>FINANCIAL IMPLICATIONS OF INTERVENTIONS</vt:lpstr>
      <vt:lpstr>Historical Dam levels</vt:lpstr>
      <vt:lpstr>Overall Monthly Storage Capacities</vt:lpstr>
      <vt:lpstr>PowerPoint Presentation</vt:lpstr>
      <vt:lpstr>20 Year Rainfall Data at Churchill Dam</vt:lpstr>
      <vt:lpstr>PowerPoint Presentation</vt:lpstr>
      <vt:lpstr>PowerPoint Presentation</vt:lpstr>
      <vt:lpstr>PowerPoint Presentation</vt:lpstr>
      <vt:lpstr>DROUGHT MITIGATIONS</vt:lpstr>
      <vt:lpstr>DROUGHT MITIGATIONS</vt:lpstr>
      <vt:lpstr>PowerPoint Presentation</vt:lpstr>
      <vt:lpstr>PowerPoint Presentation</vt:lpstr>
      <vt:lpstr>PowerPoint Presentation</vt:lpstr>
      <vt:lpstr>11.2 WC/WDM at NMBM</vt:lpstr>
      <vt:lpstr>11.2 WC/WDM at NMBM</vt:lpstr>
      <vt:lpstr>11.2 WC/WDM at NMBM</vt:lpstr>
      <vt:lpstr>PowerPoint Presentation</vt:lpstr>
      <vt:lpstr>11.3 Nooitgedagt Low-level Scheme Implementation and Financing</vt:lpstr>
      <vt:lpstr>11.4 Desalination of Sundays River irrigation return flows.</vt:lpstr>
      <vt:lpstr>11.5 Re-use of water treated to industrial standards:</vt:lpstr>
      <vt:lpstr>11.5 Re-use of water treated to industrial standards:</vt:lpstr>
      <vt:lpstr>11.6 Groundwater -  Coega kop implementation</vt:lpstr>
      <vt:lpstr>11.7 Other groundwater schemes &amp; drought initiatives</vt:lpstr>
      <vt:lpstr>11.8 NMBM 60 Ml/d Desalination Scheme</vt:lpstr>
      <vt:lpstr>11.9  Marina Sea Salt Desalination Scheme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GOES HERE</dc:title>
  <dc:creator>Didi</dc:creator>
  <cp:lastModifiedBy>bmartin</cp:lastModifiedBy>
  <cp:revision>146</cp:revision>
  <cp:lastPrinted>2018-02-12T07:39:16Z</cp:lastPrinted>
  <dcterms:created xsi:type="dcterms:W3CDTF">2017-04-20T15:23:16Z</dcterms:created>
  <dcterms:modified xsi:type="dcterms:W3CDTF">2018-04-17T11:52:38Z</dcterms:modified>
</cp:coreProperties>
</file>